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_rels/presentation.xml.rels" ContentType="application/vnd.openxmlformats-package.relationships+xml"/>
  <Override PartName="/ppt/notesSlides/notesSlide26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_rels/notesSlide26.xml.rels" ContentType="application/vnd.openxmlformats-package.relationships+xml"/>
  <Override PartName="/ppt/notesSlides/_rels/notesSlide18.xml.rels" ContentType="application/vnd.openxmlformats-package.relationships+xml"/>
  <Override PartName="/ppt/notesSlides/_rels/notesSlide3.xml.rels" ContentType="application/vnd.openxmlformats-package.relationships+xml"/>
  <Override PartName="/ppt/notesSlides/_rels/notesSlide1.xml.rels" ContentType="application/vnd.openxmlformats-package.relationships+xml"/>
  <Override PartName="/ppt/notesSlides/_rels/notesSlide14.xml.rels" ContentType="application/vnd.openxmlformats-package.relationships+xml"/>
  <Override PartName="/ppt/notesSlides/_rels/notesSlide4.xml.rels" ContentType="application/vnd.openxmlformats-package.relationships+xml"/>
  <Override PartName="/ppt/notesSlides/_rels/notesSlide6.xml.rels" ContentType="application/vnd.openxmlformats-package.relationships+xml"/>
  <Override PartName="/ppt/notesSlides/_rels/notesSlide11.xml.rels" ContentType="application/vnd.openxmlformats-package.relationships+xml"/>
  <Override PartName="/ppt/notesSlides/notesSlide11.xml" ContentType="application/vnd.openxmlformats-officedocument.presentationml.notesSlide+xml"/>
  <Override PartName="/ppt/media/image79.png" ContentType="image/png"/>
  <Override PartName="/ppt/media/image6.png" ContentType="image/png"/>
  <Override PartName="/ppt/media/image61.png" ContentType="image/png"/>
  <Override PartName="/ppt/media/image5.png" ContentType="image/png"/>
  <Override PartName="/ppt/media/image60.png" ContentType="image/png"/>
  <Override PartName="/ppt/media/image4.png" ContentType="image/png"/>
  <Override PartName="/ppt/media/image3.png" ContentType="image/png"/>
  <Override PartName="/ppt/media/image1.png" ContentType="image/png"/>
  <Override PartName="/ppt/media/image2.png" ContentType="image/png"/>
  <Override PartName="/ppt/media/image7.png" ContentType="image/png"/>
  <Override PartName="/ppt/media/image62.png" ContentType="image/png"/>
  <Override PartName="/ppt/media/image8.png" ContentType="image/png"/>
  <Override PartName="/ppt/media/image63.png" ContentType="image/png"/>
  <Override PartName="/ppt/media/image9.png" ContentType="image/png"/>
  <Override PartName="/ppt/media/image64.png" ContentType="image/png"/>
  <Override PartName="/ppt/media/image36.png" ContentType="image/png"/>
  <Override PartName="/ppt/media/image11.png" ContentType="image/png"/>
  <Override PartName="/ppt/media/image35.png" ContentType="image/png"/>
  <Override PartName="/ppt/media/image10.png" ContentType="image/png"/>
  <Override PartName="/ppt/media/image34.png" ContentType="image/png"/>
  <Override PartName="/ppt/media/image59.png" ContentType="image/png"/>
  <Override PartName="/ppt/media/image33.png" ContentType="image/png"/>
  <Override PartName="/ppt/media/image58.png" ContentType="image/png"/>
  <Override PartName="/ppt/media/image32.png" ContentType="image/png"/>
  <Override PartName="/ppt/media/image57.png" ContentType="image/png"/>
  <Override PartName="/ppt/media/image31.png" ContentType="image/png"/>
  <Override PartName="/ppt/media/image56.png" ContentType="image/png"/>
  <Override PartName="/ppt/media/image30.png" ContentType="image/png"/>
  <Override PartName="/ppt/media/image55.png" ContentType="image/png"/>
  <Override PartName="/ppt/media/image29.png" ContentType="image/png"/>
  <Override PartName="/ppt/media/image28.png" ContentType="image/png"/>
  <Override PartName="/ppt/media/image27.png" ContentType="image/png"/>
  <Override PartName="/ppt/media/image26.png" ContentType="image/png"/>
  <Override PartName="/ppt/media/image25.png" ContentType="image/png"/>
  <Override PartName="/ppt/media/image24.png" ContentType="image/png"/>
  <Override PartName="/ppt/media/image49.png" ContentType="image/png"/>
  <Override PartName="/ppt/media/image23.png" ContentType="image/png"/>
  <Override PartName="/ppt/media/image48.png" ContentType="image/png"/>
  <Override PartName="/ppt/media/image22.png" ContentType="image/png"/>
  <Override PartName="/ppt/media/image47.png" ContentType="image/png"/>
  <Override PartName="/ppt/media/image21.png" ContentType="image/png"/>
  <Override PartName="/ppt/media/image46.png" ContentType="image/png"/>
  <Override PartName="/ppt/media/image20.png" ContentType="image/png"/>
  <Override PartName="/ppt/media/image45.png" ContentType="image/png"/>
  <Override PartName="/ppt/media/image19.png" ContentType="image/png"/>
  <Override PartName="/ppt/media/image18.png" ContentType="image/png"/>
  <Override PartName="/ppt/media/image17.png" ContentType="image/png"/>
  <Override PartName="/ppt/media/image15.png" ContentType="image/png"/>
  <Override PartName="/ppt/media/image16.png" ContentType="image/png"/>
  <Override PartName="/ppt/media/image12.png" ContentType="image/png"/>
  <Override PartName="/ppt/media/image37.png" ContentType="image/png"/>
  <Override PartName="/ppt/media/image13.png" ContentType="image/png"/>
  <Override PartName="/ppt/media/image38.png" ContentType="image/png"/>
  <Override PartName="/ppt/media/image14.png" ContentType="image/png"/>
  <Override PartName="/ppt/media/image39.png" ContentType="image/png"/>
  <Override PartName="/ppt/media/image40.png" ContentType="image/png"/>
  <Override PartName="/ppt/media/image65.png" ContentType="image/png"/>
  <Override PartName="/ppt/media/image41.png" ContentType="image/png"/>
  <Override PartName="/ppt/media/image66.png" ContentType="image/png"/>
  <Override PartName="/ppt/media/image42.png" ContentType="image/png"/>
  <Override PartName="/ppt/media/image67.png" ContentType="image/png"/>
  <Override PartName="/ppt/media/image43.png" ContentType="image/png"/>
  <Override PartName="/ppt/media/image68.png" ContentType="image/png"/>
  <Override PartName="/ppt/media/image44.png" ContentType="image/png"/>
  <Override PartName="/ppt/media/image69.png" ContentType="image/png"/>
  <Override PartName="/ppt/media/image50.png" ContentType="image/png"/>
  <Override PartName="/ppt/media/image75.png" ContentType="image/png"/>
  <Override PartName="/ppt/media/image51.png" ContentType="image/png"/>
  <Override PartName="/ppt/media/image76.png" ContentType="image/png"/>
  <Override PartName="/ppt/media/image52.png" ContentType="image/png"/>
  <Override PartName="/ppt/media/image77.png" ContentType="image/png"/>
  <Override PartName="/ppt/media/image53.png" ContentType="image/png"/>
  <Override PartName="/ppt/media/image78.png" ContentType="image/png"/>
  <Override PartName="/ppt/media/image54.png" ContentType="image/png"/>
  <Override PartName="/ppt/media/image70.png" ContentType="image/png"/>
  <Override PartName="/ppt/media/image71.png" ContentType="image/png"/>
  <Override PartName="/ppt/media/image72.png" ContentType="image/png"/>
  <Override PartName="/ppt/media/image73.png" ContentType="image/png"/>
  <Override PartName="/ppt/media/image74.png" ContentType="image/png"/>
  <Override PartName="/ppt/slideMasters/_rels/slideMaster6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7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slideLayouts/slideLayout72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_rels/slideLayout68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6.xml.rels" ContentType="application/vnd.openxmlformats-package.relationships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6.xml" ContentType="application/vnd.openxmlformats-officedocument.presentationml.slideLayout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_rels/slide29.xml.rels" ContentType="application/vnd.openxmlformats-package.relationships+xml"/>
  <Override PartName="/ppt/slides/_rels/slide28.xml.rels" ContentType="application/vnd.openxmlformats-package.relationships+xml"/>
  <Override PartName="/ppt/slides/_rels/slide32.xml.rels" ContentType="application/vnd.openxmlformats-package.relationships+xml"/>
  <Override PartName="/ppt/slides/_rels/slide27.xml.rels" ContentType="application/vnd.openxmlformats-package.relationships+xml"/>
  <Override PartName="/ppt/slides/_rels/slide26.xml.rels" ContentType="application/vnd.openxmlformats-package.relationships+xml"/>
  <Override PartName="/ppt/slides/_rels/slide31.xml.rels" ContentType="application/vnd.openxmlformats-package.relationships+xml"/>
  <Override PartName="/ppt/slides/_rels/slide25.xml.rels" ContentType="application/vnd.openxmlformats-package.relationships+xml"/>
  <Override PartName="/ppt/slides/_rels/slide30.xml.rels" ContentType="application/vnd.openxmlformats-package.relationships+xml"/>
  <Override PartName="/ppt/slides/_rels/slide24.xml.rels" ContentType="application/vnd.openxmlformats-package.relationships+xml"/>
  <Override PartName="/ppt/slides/_rels/slide23.xml.rels" ContentType="application/vnd.openxmlformats-package.relationships+xml"/>
  <Override PartName="/ppt/slides/_rels/slide22.xml.rels" ContentType="application/vnd.openxmlformats-package.relationships+xml"/>
  <Override PartName="/ppt/slides/_rels/slide21.xml.rels" ContentType="application/vnd.openxmlformats-package.relationships+xml"/>
  <Override PartName="/ppt/slides/_rels/slide20.xml.rels" ContentType="application/vnd.openxmlformats-package.relationships+xml"/>
  <Override PartName="/ppt/slides/_rels/slide19.xml.rels" ContentType="application/vnd.openxmlformats-package.relationships+xml"/>
  <Override PartName="/ppt/slides/_rels/slide18.xml.rels" ContentType="application/vnd.openxmlformats-package.relationships+xml"/>
  <Override PartName="/ppt/slides/_rels/slide1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1.xml.rels" ContentType="application/vnd.openxmlformats-package.relationships+xml"/>
  <Override PartName="/ppt/slides/_rels/slide9.xml.rels" ContentType="application/vnd.openxmlformats-package.relationships+xml"/>
  <Override PartName="/ppt/slides/_rels/slide2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32.xml" ContentType="application/vnd.openxmlformats-officedocument.presentationml.slide+xml"/>
  <Override PartName="/ppt/slides/slide31.xml" ContentType="application/vnd.openxmlformats-officedocument.presentationml.slide+xml"/>
  <Override PartName="/ppt/slides/slide30.xml" ContentType="application/vnd.openxmlformats-officedocument.presentationml.slide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284" r:id="rId37"/>
    <p:sldId id="285" r:id="rId38"/>
    <p:sldId id="286" r:id="rId39"/>
    <p:sldId id="287" r:id="rId40"/>
  </p:sldIdLst>
  <p:sldSz cx="12192000" cy="68580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notesMaster" Target="notesMasters/notesMaster1.xml"/><Relationship Id="rId9" Type="http://schemas.openxmlformats.org/officeDocument/2006/relationships/slide" Target="slides/slide1.xml"/><Relationship Id="rId10" Type="http://schemas.openxmlformats.org/officeDocument/2006/relationships/slide" Target="slides/slide2.xml"/><Relationship Id="rId11" Type="http://schemas.openxmlformats.org/officeDocument/2006/relationships/slide" Target="slides/slide3.xml"/><Relationship Id="rId12" Type="http://schemas.openxmlformats.org/officeDocument/2006/relationships/slide" Target="slides/slide4.xml"/><Relationship Id="rId13" Type="http://schemas.openxmlformats.org/officeDocument/2006/relationships/slide" Target="slides/slide5.xml"/><Relationship Id="rId14" Type="http://schemas.openxmlformats.org/officeDocument/2006/relationships/slide" Target="slides/slide6.xml"/><Relationship Id="rId15" Type="http://schemas.openxmlformats.org/officeDocument/2006/relationships/slide" Target="slides/slide7.xml"/><Relationship Id="rId16" Type="http://schemas.openxmlformats.org/officeDocument/2006/relationships/slide" Target="slides/slide8.xml"/><Relationship Id="rId17" Type="http://schemas.openxmlformats.org/officeDocument/2006/relationships/slide" Target="slides/slide9.xml"/><Relationship Id="rId18" Type="http://schemas.openxmlformats.org/officeDocument/2006/relationships/slide" Target="slides/slide10.xml"/><Relationship Id="rId19" Type="http://schemas.openxmlformats.org/officeDocument/2006/relationships/slide" Target="slides/slide11.xml"/><Relationship Id="rId20" Type="http://schemas.openxmlformats.org/officeDocument/2006/relationships/slide" Target="slides/slide12.xml"/><Relationship Id="rId21" Type="http://schemas.openxmlformats.org/officeDocument/2006/relationships/slide" Target="slides/slide13.xml"/><Relationship Id="rId22" Type="http://schemas.openxmlformats.org/officeDocument/2006/relationships/slide" Target="slides/slide14.xml"/><Relationship Id="rId23" Type="http://schemas.openxmlformats.org/officeDocument/2006/relationships/slide" Target="slides/slide15.xml"/><Relationship Id="rId24" Type="http://schemas.openxmlformats.org/officeDocument/2006/relationships/slide" Target="slides/slide16.xml"/><Relationship Id="rId25" Type="http://schemas.openxmlformats.org/officeDocument/2006/relationships/slide" Target="slides/slide17.xml"/><Relationship Id="rId26" Type="http://schemas.openxmlformats.org/officeDocument/2006/relationships/slide" Target="slides/slide18.xml"/><Relationship Id="rId27" Type="http://schemas.openxmlformats.org/officeDocument/2006/relationships/slide" Target="slides/slide19.xml"/><Relationship Id="rId28" Type="http://schemas.openxmlformats.org/officeDocument/2006/relationships/slide" Target="slides/slide20.xml"/><Relationship Id="rId29" Type="http://schemas.openxmlformats.org/officeDocument/2006/relationships/slide" Target="slides/slide21.xml"/><Relationship Id="rId30" Type="http://schemas.openxmlformats.org/officeDocument/2006/relationships/slide" Target="slides/slide22.xml"/><Relationship Id="rId31" Type="http://schemas.openxmlformats.org/officeDocument/2006/relationships/slide" Target="slides/slide23.xml"/><Relationship Id="rId32" Type="http://schemas.openxmlformats.org/officeDocument/2006/relationships/slide" Target="slides/slide24.xml"/><Relationship Id="rId33" Type="http://schemas.openxmlformats.org/officeDocument/2006/relationships/slide" Target="slides/slide25.xml"/><Relationship Id="rId34" Type="http://schemas.openxmlformats.org/officeDocument/2006/relationships/slide" Target="slides/slide26.xml"/><Relationship Id="rId35" Type="http://schemas.openxmlformats.org/officeDocument/2006/relationships/slide" Target="slides/slide27.xml"/><Relationship Id="rId36" Type="http://schemas.openxmlformats.org/officeDocument/2006/relationships/slide" Target="slides/slide28.xml"/><Relationship Id="rId37" Type="http://schemas.openxmlformats.org/officeDocument/2006/relationships/slide" Target="slides/slide29.xml"/><Relationship Id="rId38" Type="http://schemas.openxmlformats.org/officeDocument/2006/relationships/slide" Target="slides/slide30.xml"/><Relationship Id="rId39" Type="http://schemas.openxmlformats.org/officeDocument/2006/relationships/slide" Target="slides/slide31.xml"/><Relationship Id="rId40" Type="http://schemas.openxmlformats.org/officeDocument/2006/relationships/slide" Target="slides/slide32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7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move the slide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40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41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42" name="PlaceHolder 4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43" name="PlaceHolder 5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44" name="PlaceHolder 6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705ECD94-4EF2-45F4-963C-C565C1305514}" type="slidenum">
              <a:rPr b="0" lang="en-US" sz="1400" spc="-1" strike="noStrike">
                <a:latin typeface="Times New Roman"/>
              </a:rPr>
              <a:t>1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
</Relationships>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
</Relationships>
</file>

<file path=ppt/notesSlides/_rels/notesSlide26.xml.rels><?xml version="1.0" encoding="UTF-8"?>
<Relationships xmlns="http://schemas.openxmlformats.org/package/2006/relationships"><Relationship Id="rId1" Type="http://schemas.openxmlformats.org/officeDocument/2006/relationships/slide" Target="../slides/slide26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</p:spPr>
      </p:sp>
      <p:sp>
        <p:nvSpPr>
          <p:cNvPr id="43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latin typeface="Arial"/>
            </a:endParaRPr>
          </a:p>
        </p:txBody>
      </p:sp>
      <p:sp>
        <p:nvSpPr>
          <p:cNvPr id="438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419D6550-361A-419B-92C8-804A21C63124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TextShape 1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3B2FB2BA-0F86-49D6-8F92-34CAABC2245B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449" name="PlaceHolder 2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</p:spPr>
      </p:sp>
      <p:sp>
        <p:nvSpPr>
          <p:cNvPr id="450" name="PlaceHolder 3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8840" cy="4114440"/>
          </a:xfrm>
          <a:prstGeom prst="rect">
            <a:avLst/>
          </a:prstGeom>
        </p:spPr>
        <p:txBody>
          <a:bodyPr/>
          <a:p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TextShape 1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284DD0BA-7B9A-43BF-9CC5-DC0C834A0EF6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452" name="PlaceHolder 2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</p:spPr>
      </p:sp>
      <p:sp>
        <p:nvSpPr>
          <p:cNvPr id="453" name="PlaceHolder 3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8840" cy="4114440"/>
          </a:xfrm>
          <a:prstGeom prst="rect">
            <a:avLst/>
          </a:prstGeom>
        </p:spPr>
        <p:txBody>
          <a:bodyPr/>
          <a:p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1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TextShape 1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AC2DE353-7D1C-406E-9059-2000855EF384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455" name="PlaceHolder 2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</p:spPr>
      </p:sp>
      <p:sp>
        <p:nvSpPr>
          <p:cNvPr id="456" name="PlaceHolder 3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8840" cy="4114440"/>
          </a:xfrm>
          <a:prstGeom prst="rect">
            <a:avLst/>
          </a:prstGeom>
        </p:spPr>
        <p:txBody>
          <a:bodyPr/>
          <a:p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2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TextShape 1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8F0FAC87-CD30-4B0A-842D-EF362A3EB88C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458" name="PlaceHolder 2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</p:spPr>
      </p:sp>
      <p:sp>
        <p:nvSpPr>
          <p:cNvPr id="459" name="PlaceHolder 3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8840" cy="4114440"/>
          </a:xfrm>
          <a:prstGeom prst="rect">
            <a:avLst/>
          </a:prstGeom>
        </p:spPr>
        <p:txBody>
          <a:bodyPr/>
          <a:p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44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endParaRPr b="0" lang="en-US" sz="2000" spc="-1" strike="noStrike">
              <a:latin typeface="Arial"/>
            </a:endParaRPr>
          </a:p>
        </p:txBody>
      </p:sp>
      <p:sp>
        <p:nvSpPr>
          <p:cNvPr id="441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53290BB9-4736-4E1A-8327-E2C30470760B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44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endParaRPr b="0" lang="en-US" sz="2000" spc="-1" strike="noStrike">
              <a:latin typeface="Arial"/>
            </a:endParaRPr>
          </a:p>
        </p:txBody>
      </p:sp>
      <p:sp>
        <p:nvSpPr>
          <p:cNvPr id="444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5060CF59-9238-44EF-96FA-758B15206D73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44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endParaRPr b="0" lang="en-US" sz="2000" spc="-1" strike="noStrike">
              <a:latin typeface="Arial"/>
            </a:endParaRPr>
          </a:p>
        </p:txBody>
      </p:sp>
      <p:sp>
        <p:nvSpPr>
          <p:cNvPr id="447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555AC314-1287-4728-958B-2F3B93D71E20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7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3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7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9" name="PlaceHolder 5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 type="body"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5" name="PlaceHolder 6"/>
          <p:cNvSpPr>
            <a:spLocks noGrp="1"/>
          </p:cNvSpPr>
          <p:nvPr>
            <p:ph type="body"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6" name="PlaceHolder 7"/>
          <p:cNvSpPr>
            <a:spLocks noGrp="1"/>
          </p:cNvSpPr>
          <p:nvPr>
            <p:ph type="body"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5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0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1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4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5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6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7" name="PlaceHolder 5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 type="body"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1" name="PlaceHolder 4"/>
          <p:cNvSpPr>
            <a:spLocks noGrp="1"/>
          </p:cNvSpPr>
          <p:nvPr>
            <p:ph type="body"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2" name="PlaceHolder 5"/>
          <p:cNvSpPr>
            <a:spLocks noGrp="1"/>
          </p:cNvSpPr>
          <p:nvPr>
            <p:ph type="body"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3" name="PlaceHolder 6"/>
          <p:cNvSpPr>
            <a:spLocks noGrp="1"/>
          </p:cNvSpPr>
          <p:nvPr>
            <p:ph type="body"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4" name="PlaceHolder 7"/>
          <p:cNvSpPr>
            <a:spLocks noGrp="1"/>
          </p:cNvSpPr>
          <p:nvPr>
            <p:ph type="body"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3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6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1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2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6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0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3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5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6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7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8" name="PlaceHolder 5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1" name="PlaceHolder 3"/>
          <p:cNvSpPr>
            <a:spLocks noGrp="1"/>
          </p:cNvSpPr>
          <p:nvPr>
            <p:ph type="body"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2" name="PlaceHolder 4"/>
          <p:cNvSpPr>
            <a:spLocks noGrp="1"/>
          </p:cNvSpPr>
          <p:nvPr>
            <p:ph type="body"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3" name="PlaceHolder 5"/>
          <p:cNvSpPr>
            <a:spLocks noGrp="1"/>
          </p:cNvSpPr>
          <p:nvPr>
            <p:ph type="body"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4" name="PlaceHolder 6"/>
          <p:cNvSpPr>
            <a:spLocks noGrp="1"/>
          </p:cNvSpPr>
          <p:nvPr>
            <p:ph type="body"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5" name="PlaceHolder 7"/>
          <p:cNvSpPr>
            <a:spLocks noGrp="1"/>
          </p:cNvSpPr>
          <p:nvPr>
            <p:ph type="body"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3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5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7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8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2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3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4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6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7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8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1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2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4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5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7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8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9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0" name="PlaceHolder 5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2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3" name="PlaceHolder 3"/>
          <p:cNvSpPr>
            <a:spLocks noGrp="1"/>
          </p:cNvSpPr>
          <p:nvPr>
            <p:ph type="body"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4" name="PlaceHolder 4"/>
          <p:cNvSpPr>
            <a:spLocks noGrp="1"/>
          </p:cNvSpPr>
          <p:nvPr>
            <p:ph type="body"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5" name="PlaceHolder 5"/>
          <p:cNvSpPr>
            <a:spLocks noGrp="1"/>
          </p:cNvSpPr>
          <p:nvPr>
            <p:ph type="body"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6" name="PlaceHolder 6"/>
          <p:cNvSpPr>
            <a:spLocks noGrp="1"/>
          </p:cNvSpPr>
          <p:nvPr>
            <p:ph type="body"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7" name="PlaceHolder 7"/>
          <p:cNvSpPr>
            <a:spLocks noGrp="1"/>
          </p:cNvSpPr>
          <p:nvPr>
            <p:ph type="body"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4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6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8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9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3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4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5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7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8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9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1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2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3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5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6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8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9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0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1" name="PlaceHolder 5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3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4" name="PlaceHolder 3"/>
          <p:cNvSpPr>
            <a:spLocks noGrp="1"/>
          </p:cNvSpPr>
          <p:nvPr>
            <p:ph type="body"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5" name="PlaceHolder 4"/>
          <p:cNvSpPr>
            <a:spLocks noGrp="1"/>
          </p:cNvSpPr>
          <p:nvPr>
            <p:ph type="body"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6" name="PlaceHolder 5"/>
          <p:cNvSpPr>
            <a:spLocks noGrp="1"/>
          </p:cNvSpPr>
          <p:nvPr>
            <p:ph type="body"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7" name="PlaceHolder 6"/>
          <p:cNvSpPr>
            <a:spLocks noGrp="1"/>
          </p:cNvSpPr>
          <p:nvPr>
            <p:ph type="body"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8" name="PlaceHolder 7"/>
          <p:cNvSpPr>
            <a:spLocks noGrp="1"/>
          </p:cNvSpPr>
          <p:nvPr>
            <p:ph type="body"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49.xml"/><Relationship Id="rId3" Type="http://schemas.openxmlformats.org/officeDocument/2006/relationships/slideLayout" Target="../slideLayouts/slideLayout50.xml"/><Relationship Id="rId4" Type="http://schemas.openxmlformats.org/officeDocument/2006/relationships/slideLayout" Target="../slideLayouts/slideLayout51.xml"/><Relationship Id="rId5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4.xml"/><Relationship Id="rId8" Type="http://schemas.openxmlformats.org/officeDocument/2006/relationships/slideLayout" Target="../slideLayouts/slideLayout55.xml"/><Relationship Id="rId9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3.xml"/><Relationship Id="rId5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5.xml"/><Relationship Id="rId7" Type="http://schemas.openxmlformats.org/officeDocument/2006/relationships/slideLayout" Target="../slideLayouts/slideLayout66.xml"/><Relationship Id="rId8" Type="http://schemas.openxmlformats.org/officeDocument/2006/relationships/slideLayout" Target="../slideLayouts/slideLayout67.xml"/><Relationship Id="rId9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69.xml"/><Relationship Id="rId11" Type="http://schemas.openxmlformats.org/officeDocument/2006/relationships/slideLayout" Target="../slideLayouts/slideLayout70.xml"/><Relationship Id="rId12" Type="http://schemas.openxmlformats.org/officeDocument/2006/relationships/slideLayout" Target="../slideLayouts/slideLayout71.xml"/><Relationship Id="rId13" Type="http://schemas.openxmlformats.org/officeDocument/2006/relationships/slideLayout" Target="../slideLayouts/slideLayout7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800" spc="-1" strike="noStrike">
                <a:latin typeface="Arial"/>
              </a:rPr>
              <a:t>Click to </a:t>
            </a:r>
            <a:r>
              <a:rPr b="0" lang="en-US" sz="1800" spc="-1" strike="noStrike">
                <a:latin typeface="Arial"/>
              </a:rPr>
              <a:t>edit the </a:t>
            </a:r>
            <a:r>
              <a:rPr b="0" lang="en-US" sz="1800" spc="-1" strike="noStrike">
                <a:latin typeface="Arial"/>
              </a:rPr>
              <a:t>title text </a:t>
            </a:r>
            <a:r>
              <a:rPr b="0" lang="en-US" sz="1800" spc="-1" strike="noStrike">
                <a:latin typeface="Arial"/>
              </a:rPr>
              <a:t>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CustomShape 1"/>
          <p:cNvSpPr/>
          <p:nvPr/>
        </p:nvSpPr>
        <p:spPr>
          <a:xfrm>
            <a:off x="1257840" y="6600240"/>
            <a:ext cx="5511240" cy="232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000" spc="-1" strike="noStrike">
                <a:latin typeface="Arial"/>
              </a:rPr>
              <a:t>Le matériel pédagogique est tiré de TutorialPoint: https://www.tutorialspoint.com/cprogramming/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0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anchor="b"/>
          <a:p>
            <a:pPr algn="ctr">
              <a:lnSpc>
                <a:spcPct val="90000"/>
              </a:lnSpc>
            </a:pPr>
            <a:r>
              <a:rPr b="0" lang="en-US" sz="6000" spc="-1" strike="noStrike">
                <a:solidFill>
                  <a:srgbClr val="000000"/>
                </a:solidFill>
                <a:latin typeface="Calibri Light"/>
              </a:rPr>
              <a:t>Click to edit Master title style</a:t>
            </a:r>
            <a:endParaRPr b="0" lang="en-US" sz="6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6" name="PlaceHolder 2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fld id="{3CD2D0A8-AD72-40AB-B972-7A466943DBAE}" type="datetime">
              <a:rPr b="0" lang="en-US" sz="1200" spc="-1" strike="noStrike">
                <a:solidFill>
                  <a:srgbClr val="8b8b8b"/>
                </a:solidFill>
                <a:latin typeface="Calibri"/>
              </a:rPr>
              <a:t>12/19/19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117" name="PlaceHolder 3"/>
          <p:cNvSpPr>
            <a:spLocks noGrp="1"/>
          </p:cNvSpPr>
          <p:nvPr>
            <p:ph type="ftr"/>
          </p:nvPr>
        </p:nvSpPr>
        <p:spPr>
          <a:xfrm>
            <a:off x="2203200" y="6500520"/>
            <a:ext cx="7132320" cy="364680"/>
          </a:xfrm>
          <a:prstGeom prst="rect">
            <a:avLst/>
          </a:prstGeom>
        </p:spPr>
        <p:txBody>
          <a:bodyPr anchor="ctr"/>
          <a:p>
            <a:r>
              <a:rPr b="0" lang="en-US" sz="1200" spc="-1" strike="noStrike">
                <a:latin typeface="Times New Roman"/>
              </a:rPr>
              <a:t>Le matériel pédagogique est extrait de TutorialPoint: https://www.tutorialspoint.com/cplusplus/index.htm</a:t>
            </a:r>
            <a:endParaRPr b="0" lang="en-US" sz="1200" spc="-1" strike="noStrike">
              <a:latin typeface="Times New Roman"/>
            </a:endParaRPr>
          </a:p>
        </p:txBody>
      </p:sp>
      <p:sp>
        <p:nvSpPr>
          <p:cNvPr id="118" name="PlaceHolder 4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6F2FB266-A05F-4ABD-8AFF-BAC67363E75A}" type="slidenum">
              <a:rPr b="0" lang="en-US" sz="1200" spc="-1" strike="noStrike">
                <a:solidFill>
                  <a:srgbClr val="8b8b8b"/>
                </a:solidFill>
                <a:latin typeface="Calibri"/>
              </a:rPr>
              <a:t>1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119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/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Click to edit Master title style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7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Click to edit Master text styles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Second level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2" marL="11430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Third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3" marL="16002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Fourth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4" marL="20574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Fifth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8" name="PlaceHolder 3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fld id="{3954A150-9E80-4581-9818-41DF0C4C9C59}" type="datetime">
              <a:rPr b="0" lang="en-US" sz="1200" spc="-1" strike="noStrike">
                <a:solidFill>
                  <a:srgbClr val="8b8b8b"/>
                </a:solidFill>
                <a:latin typeface="Calibri"/>
              </a:rPr>
              <a:t>12/19/19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159" name="PlaceHolder 4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/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160" name="PlaceHolder 5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7469CBC1-646A-445F-A5D9-F309969CBC68}" type="slidenum">
              <a:rPr b="0" lang="en-US" sz="1200" spc="-1" strike="noStrike">
                <a:solidFill>
                  <a:srgbClr val="8b8b8b"/>
                </a:solidFill>
                <a:latin typeface="Calibri"/>
              </a:rPr>
              <a:t>1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161" name="TextShape 6"/>
          <p:cNvSpPr txBox="1"/>
          <p:nvPr/>
        </p:nvSpPr>
        <p:spPr>
          <a:xfrm>
            <a:off x="3130200" y="6544800"/>
            <a:ext cx="5947560" cy="2325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000" spc="-1" strike="noStrike">
                <a:latin typeface="Arial"/>
              </a:rPr>
              <a:t>Le matériel pédagogique est extrait de TutorialPoint: https://www.tutorialspoint.com/cplusplus/index.htm</a:t>
            </a:r>
            <a:endParaRPr b="0" lang="en-US" sz="1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1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fld id="{1DD3BCEE-901B-425B-AB1E-E1F5A6BFF9AE}" type="datetime">
              <a:rPr b="0" lang="en-US" sz="1200" spc="-1" strike="noStrike">
                <a:solidFill>
                  <a:srgbClr val="8b8b8b"/>
                </a:solidFill>
                <a:latin typeface="Calibri"/>
              </a:rPr>
              <a:t>12/19/19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199" name="PlaceHolder 2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/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200" name="PlaceHolder 3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316B3E4C-CE02-4E66-A8DD-E5BD17166DBD}" type="slidenum">
              <a:rPr b="0" lang="en-US" sz="1200" spc="-1" strike="noStrike">
                <a:solidFill>
                  <a:srgbClr val="8b8b8b"/>
                </a:solidFill>
                <a:latin typeface="Calibri"/>
              </a:rPr>
              <a:t>1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201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2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4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image" Target="../media/image22.png"/><Relationship Id="rId3" Type="http://schemas.openxmlformats.org/officeDocument/2006/relationships/slideLayout" Target="../slideLayouts/slideLayout49.xml"/><Relationship Id="rId4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image" Target="../media/image24.png"/><Relationship Id="rId3" Type="http://schemas.openxmlformats.org/officeDocument/2006/relationships/slideLayout" Target="../slideLayouts/slideLayout49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image" Target="../media/image26.png"/><Relationship Id="rId3" Type="http://schemas.openxmlformats.org/officeDocument/2006/relationships/slideLayout" Target="../slideLayouts/slideLayout49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1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image" Target="../media/image28.png"/><Relationship Id="rId3" Type="http://schemas.openxmlformats.org/officeDocument/2006/relationships/image" Target="../media/image29.png"/><Relationship Id="rId4" Type="http://schemas.openxmlformats.org/officeDocument/2006/relationships/slideLayout" Target="../slideLayouts/slideLayout49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image" Target="../media/image31.png"/><Relationship Id="rId3" Type="http://schemas.openxmlformats.org/officeDocument/2006/relationships/slideLayout" Target="../slideLayouts/slideLayout49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image" Target="../media/image33.png"/><Relationship Id="rId3" Type="http://schemas.openxmlformats.org/officeDocument/2006/relationships/image" Target="../media/image34.png"/><Relationship Id="rId4" Type="http://schemas.openxmlformats.org/officeDocument/2006/relationships/slideLayout" Target="../slideLayouts/slideLayout49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49.xml"/><Relationship Id="rId3" Type="http://schemas.openxmlformats.org/officeDocument/2006/relationships/notesSlide" Target="../notesSlides/notesSlide18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slideLayout" Target="../slideLayouts/slideLayout4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38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image" Target="../media/image38.png"/><Relationship Id="rId3" Type="http://schemas.openxmlformats.org/officeDocument/2006/relationships/image" Target="../media/image39.png"/><Relationship Id="rId4" Type="http://schemas.openxmlformats.org/officeDocument/2006/relationships/slideLayout" Target="../slideLayouts/slideLayout49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image" Target="../media/image41.png"/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44.png"/><Relationship Id="rId6" Type="http://schemas.openxmlformats.org/officeDocument/2006/relationships/image" Target="../media/image45.png"/><Relationship Id="rId7" Type="http://schemas.openxmlformats.org/officeDocument/2006/relationships/slideLayout" Target="../slideLayouts/slideLayout49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image" Target="../media/image47.png"/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5" Type="http://schemas.openxmlformats.org/officeDocument/2006/relationships/slideLayout" Target="../slideLayouts/slideLayout49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image" Target="../media/image51.png"/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5" Type="http://schemas.openxmlformats.org/officeDocument/2006/relationships/image" Target="../media/image54.png"/><Relationship Id="rId6" Type="http://schemas.openxmlformats.org/officeDocument/2006/relationships/slideLayout" Target="../slideLayouts/slideLayout49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55.png"/><Relationship Id="rId2" Type="http://schemas.openxmlformats.org/officeDocument/2006/relationships/image" Target="../media/image56.png"/><Relationship Id="rId3" Type="http://schemas.openxmlformats.org/officeDocument/2006/relationships/slideLayout" Target="../slideLayouts/slideLayout49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57.png"/><Relationship Id="rId2" Type="http://schemas.openxmlformats.org/officeDocument/2006/relationships/image" Target="../media/image58.png"/><Relationship Id="rId3" Type="http://schemas.openxmlformats.org/officeDocument/2006/relationships/slideLayout" Target="../slideLayouts/slideLayout49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59.png"/><Relationship Id="rId2" Type="http://schemas.openxmlformats.org/officeDocument/2006/relationships/image" Target="../media/image60.png"/><Relationship Id="rId3" Type="http://schemas.openxmlformats.org/officeDocument/2006/relationships/image" Target="../media/image61.png"/><Relationship Id="rId4" Type="http://schemas.openxmlformats.org/officeDocument/2006/relationships/image" Target="../media/image62.png"/><Relationship Id="rId5" Type="http://schemas.openxmlformats.org/officeDocument/2006/relationships/slideLayout" Target="../slideLayouts/slideLayout49.xml"/><Relationship Id="rId6" Type="http://schemas.openxmlformats.org/officeDocument/2006/relationships/notesSlide" Target="../notesSlides/notesSlide26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63.png"/><Relationship Id="rId2" Type="http://schemas.openxmlformats.org/officeDocument/2006/relationships/image" Target="../media/image64.png"/><Relationship Id="rId3" Type="http://schemas.openxmlformats.org/officeDocument/2006/relationships/image" Target="../media/image65.png"/><Relationship Id="rId4" Type="http://schemas.openxmlformats.org/officeDocument/2006/relationships/slideLayout" Target="../slideLayouts/slideLayout49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66.png"/><Relationship Id="rId2" Type="http://schemas.openxmlformats.org/officeDocument/2006/relationships/image" Target="../media/image67.png"/><Relationship Id="rId3" Type="http://schemas.openxmlformats.org/officeDocument/2006/relationships/image" Target="../media/image68.png"/><Relationship Id="rId4" Type="http://schemas.openxmlformats.org/officeDocument/2006/relationships/image" Target="../media/image69.png"/><Relationship Id="rId5" Type="http://schemas.openxmlformats.org/officeDocument/2006/relationships/slideLayout" Target="../slideLayouts/slideLayout49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70.png"/><Relationship Id="rId2" Type="http://schemas.openxmlformats.org/officeDocument/2006/relationships/image" Target="../media/image71.png"/><Relationship Id="rId3" Type="http://schemas.openxmlformats.org/officeDocument/2006/relationships/slideLayout" Target="../slideLayouts/slideLayout49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png"/><Relationship Id="rId3" Type="http://schemas.openxmlformats.org/officeDocument/2006/relationships/slideLayout" Target="../slideLayouts/slideLayout49.xml"/><Relationship Id="rId4" Type="http://schemas.openxmlformats.org/officeDocument/2006/relationships/notesSlide" Target="../notesSlides/notesSlide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72.png"/><Relationship Id="rId2" Type="http://schemas.openxmlformats.org/officeDocument/2006/relationships/image" Target="../media/image73.png"/><Relationship Id="rId3" Type="http://schemas.openxmlformats.org/officeDocument/2006/relationships/image" Target="../media/image74.png"/><Relationship Id="rId4" Type="http://schemas.openxmlformats.org/officeDocument/2006/relationships/slideLayout" Target="../slideLayouts/slideLayout49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75.png"/><Relationship Id="rId2" Type="http://schemas.openxmlformats.org/officeDocument/2006/relationships/image" Target="../media/image76.png"/><Relationship Id="rId3" Type="http://schemas.openxmlformats.org/officeDocument/2006/relationships/image" Target="../media/image77.png"/><Relationship Id="rId4" Type="http://schemas.openxmlformats.org/officeDocument/2006/relationships/slideLayout" Target="../slideLayouts/slideLayout49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78.png"/><Relationship Id="rId2" Type="http://schemas.openxmlformats.org/officeDocument/2006/relationships/image" Target="../media/image79.png"/><Relationship Id="rId3" Type="http://schemas.openxmlformats.org/officeDocument/2006/relationships/slideLayout" Target="../slideLayouts/slideLayout49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slideLayout" Target="../slideLayouts/slideLayout49.xml"/><Relationship Id="rId5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slideLayout" Target="../slideLayouts/slideLayout49.xml"/><Relationship Id="rId4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slideLayout" Target="../slideLayouts/slideLayout49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slideLayout" Target="../slideLayouts/slideLayout49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slideLayout" Target="../slideLayouts/slideLayout4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CustomShape 1"/>
          <p:cNvSpPr/>
          <p:nvPr/>
        </p:nvSpPr>
        <p:spPr>
          <a:xfrm>
            <a:off x="1523880" y="1122480"/>
            <a:ext cx="9143280" cy="238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6" name="CustomShape 2"/>
          <p:cNvSpPr/>
          <p:nvPr/>
        </p:nvSpPr>
        <p:spPr>
          <a:xfrm>
            <a:off x="1523880" y="3602160"/>
            <a:ext cx="9143280" cy="165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47" name="Picture 3" descr=""/>
          <p:cNvPicPr/>
          <p:nvPr/>
        </p:nvPicPr>
        <p:blipFill>
          <a:blip r:embed="rId1"/>
          <a:stretch/>
        </p:blipFill>
        <p:spPr>
          <a:xfrm>
            <a:off x="135720" y="138600"/>
            <a:ext cx="6339240" cy="3729240"/>
          </a:xfrm>
          <a:prstGeom prst="rect">
            <a:avLst/>
          </a:prstGeom>
          <a:ln>
            <a:noFill/>
          </a:ln>
        </p:spPr>
      </p:pic>
      <p:pic>
        <p:nvPicPr>
          <p:cNvPr id="248" name="Picture 7" descr=""/>
          <p:cNvPicPr/>
          <p:nvPr/>
        </p:nvPicPr>
        <p:blipFill>
          <a:blip r:embed="rId2"/>
          <a:stretch/>
        </p:blipFill>
        <p:spPr>
          <a:xfrm>
            <a:off x="6680160" y="2818080"/>
            <a:ext cx="5375160" cy="3866760"/>
          </a:xfrm>
          <a:prstGeom prst="rect">
            <a:avLst/>
          </a:prstGeom>
          <a:ln>
            <a:noFill/>
          </a:ln>
        </p:spPr>
      </p:pic>
      <p:sp>
        <p:nvSpPr>
          <p:cNvPr id="249" name="CustomShape 3"/>
          <p:cNvSpPr/>
          <p:nvPr/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FB1E6588-A577-431C-A157-7309F9C16D72}" type="slidenum">
              <a:rPr b="0" lang="en-US" sz="1200" spc="-1" strike="noStrike">
                <a:solidFill>
                  <a:srgbClr val="8b8b8b"/>
                </a:solidFill>
                <a:latin typeface="Calibri"/>
              </a:rPr>
              <a:t>1</a:t>
            </a:fld>
            <a:endParaRPr b="0" lang="en-US" sz="1200" spc="-1" strike="noStrike"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TextShape 1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4D990208-B8D5-448A-8205-F1851C7438F2}" type="slidenum">
              <a:rPr b="0" lang="en-US" sz="1200" spc="-1" strike="noStrike">
                <a:solidFill>
                  <a:srgbClr val="8b8b8b"/>
                </a:solidFill>
                <a:latin typeface="Calibri"/>
              </a:rPr>
              <a:t>1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286" name="CustomShape 2"/>
          <p:cNvSpPr/>
          <p:nvPr/>
        </p:nvSpPr>
        <p:spPr>
          <a:xfrm>
            <a:off x="2666880" y="609480"/>
            <a:ext cx="7376040" cy="69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4000" spc="-1" strike="noStrike">
                <a:solidFill>
                  <a:srgbClr val="00ff00"/>
                </a:solidFill>
                <a:latin typeface="Times New Roman"/>
                <a:ea typeface="Times New Roman"/>
              </a:rPr>
              <a:t>Les structures de contrôle en C++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287" name="CustomShape 3"/>
          <p:cNvSpPr/>
          <p:nvPr/>
        </p:nvSpPr>
        <p:spPr>
          <a:xfrm>
            <a:off x="1905120" y="1828800"/>
            <a:ext cx="8762760" cy="2756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800" spc="-1" strike="noStrike">
                <a:solidFill>
                  <a:srgbClr val="00ff00"/>
                </a:solidFill>
                <a:latin typeface="Calibri"/>
              </a:rPr>
              <a:t>Alternative</a:t>
            </a:r>
            <a:r>
              <a:rPr b="0" lang="en-US" sz="2800" spc="-1" strike="noStrike">
                <a:solidFill>
                  <a:srgbClr val="ffff00"/>
                </a:solidFill>
                <a:latin typeface="Calibri"/>
              </a:rPr>
              <a:t>: </a:t>
            </a:r>
            <a:r>
              <a:rPr b="0" lang="en-US" sz="2800" spc="-1" strike="noStrike">
                <a:solidFill>
                  <a:srgbClr val="ffff00"/>
                </a:solidFill>
                <a:latin typeface="Calibri"/>
              </a:rPr>
              <a:t>	</a:t>
            </a:r>
            <a:r>
              <a:rPr b="0" lang="en-US" sz="2800" spc="-1" strike="noStrike">
                <a:solidFill>
                  <a:srgbClr val="ffff00"/>
                </a:solidFill>
                <a:latin typeface="Calibri"/>
              </a:rPr>
              <a:t>	</a:t>
            </a:r>
            <a:r>
              <a:rPr b="0" lang="en-US" sz="2800" spc="-1" strike="noStrike">
                <a:solidFill>
                  <a:srgbClr val="ffff00"/>
                </a:solidFill>
                <a:latin typeface="Calibri"/>
              </a:rPr>
              <a:t>	</a:t>
            </a:r>
            <a:r>
              <a:rPr b="1" lang="en-US" sz="2800" spc="-1" strike="noStrike">
                <a:solidFill>
                  <a:srgbClr val="7030a0"/>
                </a:solidFill>
                <a:latin typeface="Courier New"/>
              </a:rPr>
              <a:t>if-else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800" spc="-1" strike="noStrike">
                <a:solidFill>
                  <a:srgbClr val="00ff00"/>
                </a:solidFill>
                <a:latin typeface="Calibri"/>
              </a:rPr>
              <a:t>Choix Multiple</a:t>
            </a:r>
            <a:r>
              <a:rPr b="0" lang="en-US" sz="2800" spc="-1" strike="noStrike">
                <a:solidFill>
                  <a:srgbClr val="ffff00"/>
                </a:solidFill>
                <a:latin typeface="Calibri"/>
              </a:rPr>
              <a:t>: </a:t>
            </a:r>
            <a:r>
              <a:rPr b="0" lang="en-US" sz="2800" spc="-1" strike="noStrike">
                <a:solidFill>
                  <a:srgbClr val="ffff00"/>
                </a:solidFill>
                <a:latin typeface="Calibri"/>
              </a:rPr>
              <a:t>	</a:t>
            </a:r>
            <a:r>
              <a:rPr b="0" lang="en-US" sz="2800" spc="-1" strike="noStrike">
                <a:solidFill>
                  <a:srgbClr val="ffff00"/>
                </a:solidFill>
                <a:latin typeface="Calibri"/>
              </a:rPr>
              <a:t>	</a:t>
            </a:r>
            <a:r>
              <a:rPr b="1" lang="en-US" sz="2800" spc="-1" strike="noStrike">
                <a:solidFill>
                  <a:srgbClr val="7030a0"/>
                </a:solidFill>
                <a:latin typeface="Courier New"/>
              </a:rPr>
              <a:t>switch-case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800" spc="-1" strike="noStrike">
                <a:solidFill>
                  <a:srgbClr val="00ff00"/>
                </a:solidFill>
                <a:latin typeface="Calibri"/>
              </a:rPr>
              <a:t>Itérations</a:t>
            </a:r>
            <a:r>
              <a:rPr b="0" lang="en-US" sz="2800" spc="-1" strike="noStrike">
                <a:solidFill>
                  <a:srgbClr val="ffff00"/>
                </a:solidFill>
                <a:latin typeface="Calibri"/>
              </a:rPr>
              <a:t>: </a:t>
            </a:r>
            <a:r>
              <a:rPr b="0" lang="en-US" sz="2800" spc="-1" strike="noStrike">
                <a:solidFill>
                  <a:srgbClr val="ffff00"/>
                </a:solidFill>
                <a:latin typeface="Calibri"/>
              </a:rPr>
              <a:t>	</a:t>
            </a:r>
            <a:r>
              <a:rPr b="0" lang="en-US" sz="2800" spc="-1" strike="noStrike">
                <a:solidFill>
                  <a:srgbClr val="ffff00"/>
                </a:solidFill>
                <a:latin typeface="Calibri"/>
              </a:rPr>
              <a:t>	</a:t>
            </a:r>
            <a:r>
              <a:rPr b="0" lang="en-US" sz="2800" spc="-1" strike="noStrike">
                <a:solidFill>
                  <a:srgbClr val="ffff00"/>
                </a:solidFill>
                <a:latin typeface="Calibri"/>
              </a:rPr>
              <a:t>	</a:t>
            </a:r>
            <a:r>
              <a:rPr b="1" lang="en-US" sz="2800" spc="-1" strike="noStrike">
                <a:solidFill>
                  <a:srgbClr val="7030a0"/>
                </a:solidFill>
                <a:latin typeface="Courier New"/>
              </a:rPr>
              <a:t>for, while, do-while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800" spc="-1" strike="noStrike">
                <a:solidFill>
                  <a:srgbClr val="00ff00"/>
                </a:solidFill>
                <a:latin typeface="Calibri"/>
              </a:rPr>
              <a:t>Rupture de Contrôle</a:t>
            </a:r>
            <a:r>
              <a:rPr b="0" lang="en-US" sz="2800" spc="-1" strike="noStrike">
                <a:solidFill>
                  <a:srgbClr val="ffff00"/>
                </a:solidFill>
                <a:latin typeface="Calibri"/>
              </a:rPr>
              <a:t>: </a:t>
            </a:r>
            <a:r>
              <a:rPr b="0" lang="en-US" sz="2800" spc="-1" strike="noStrike">
                <a:solidFill>
                  <a:srgbClr val="ffff00"/>
                </a:solidFill>
                <a:latin typeface="Calibri"/>
              </a:rPr>
              <a:t>	</a:t>
            </a:r>
            <a:r>
              <a:rPr b="1" lang="en-US" sz="2800" spc="-1" strike="noStrike">
                <a:solidFill>
                  <a:srgbClr val="7030a0"/>
                </a:solidFill>
                <a:latin typeface="Courier New"/>
              </a:rPr>
              <a:t>break, continue, return … goto</a:t>
            </a:r>
            <a:endParaRPr b="0" lang="en-US" sz="2800" spc="-1" strike="noStrike">
              <a:latin typeface="Arial"/>
            </a:endParaRPr>
          </a:p>
        </p:txBody>
      </p:sp>
    </p:spTree>
  </p:cSld>
  <p:timing>
    <p:tnLst>
      <p:par>
        <p:cTn id="19" dur="indefinite" restart="never" nodeType="tmRoot">
          <p:childTnLst>
            <p:seq>
              <p:cTn id="2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TextShape 1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5D74B86B-BA3C-4723-959F-F040D765E87C}" type="slidenum">
              <a:rPr b="0" lang="en-US" sz="1200" spc="-1" strike="noStrike">
                <a:solidFill>
                  <a:srgbClr val="8b8b8b"/>
                </a:solidFill>
                <a:latin typeface="Calibri"/>
              </a:rPr>
              <a:t>1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289" name="CustomShape 2"/>
          <p:cNvSpPr/>
          <p:nvPr/>
        </p:nvSpPr>
        <p:spPr>
          <a:xfrm>
            <a:off x="201240" y="2662200"/>
            <a:ext cx="2666520" cy="1066320"/>
          </a:xfrm>
          <a:prstGeom prst="chevron">
            <a:avLst>
              <a:gd name="adj" fmla="val 62500"/>
            </a:avLst>
          </a:prstGeom>
          <a:solidFill>
            <a:schemeClr val="accent1"/>
          </a:solidFill>
          <a:ln w="936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90" name="CustomShape 3"/>
          <p:cNvSpPr/>
          <p:nvPr/>
        </p:nvSpPr>
        <p:spPr>
          <a:xfrm>
            <a:off x="250560" y="1637640"/>
            <a:ext cx="2666520" cy="637920"/>
          </a:xfrm>
          <a:prstGeom prst="homePlate">
            <a:avLst>
              <a:gd name="adj" fmla="val 104478"/>
            </a:avLst>
          </a:prstGeom>
          <a:solidFill>
            <a:schemeClr val="accent1"/>
          </a:solidFill>
          <a:ln w="936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91" name="CustomShape 4"/>
          <p:cNvSpPr/>
          <p:nvPr/>
        </p:nvSpPr>
        <p:spPr>
          <a:xfrm>
            <a:off x="2971800" y="228600"/>
            <a:ext cx="6095520" cy="1004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ff00"/>
                </a:solidFill>
                <a:latin typeface="Times New Roman"/>
                <a:ea typeface="Times New Roman"/>
              </a:rPr>
              <a:t>Les structures de contrôle en C</a:t>
            </a:r>
            <a:endParaRPr b="0" lang="en-US" sz="36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	</a:t>
            </a:r>
            <a:r>
              <a:rPr b="0" lang="en-US" sz="2400" spc="-1" strike="noStrike">
                <a:solidFill>
                  <a:srgbClr val="7030a0"/>
                </a:solidFill>
                <a:latin typeface="Times New Roman"/>
                <a:ea typeface="Times New Roman"/>
              </a:rPr>
              <a:t>Les décisions - if then else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92" name="CustomShape 5"/>
          <p:cNvSpPr/>
          <p:nvPr/>
        </p:nvSpPr>
        <p:spPr>
          <a:xfrm>
            <a:off x="201240" y="4211640"/>
            <a:ext cx="4714920" cy="201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7030a0"/>
                </a:solidFill>
                <a:latin typeface="Times New Roman"/>
                <a:ea typeface="Times New Roman"/>
              </a:rPr>
              <a:t>* Tout ce qui est </a:t>
            </a:r>
            <a:r>
              <a:rPr b="1" lang="en-US" sz="1800" spc="-1" strike="noStrike">
                <a:solidFill>
                  <a:srgbClr val="00b050"/>
                </a:solidFill>
                <a:latin typeface="Times New Roman"/>
                <a:ea typeface="Times New Roman"/>
              </a:rPr>
              <a:t>0</a:t>
            </a:r>
            <a:r>
              <a:rPr b="1" lang="en-US" sz="1800" spc="-1" strike="noStrike">
                <a:solidFill>
                  <a:srgbClr val="7030a0"/>
                </a:solidFill>
                <a:latin typeface="Times New Roman"/>
                <a:ea typeface="Times New Roman"/>
              </a:rPr>
              <a:t>  est </a:t>
            </a:r>
            <a:r>
              <a:rPr b="1" lang="en-US" sz="1800" spc="-1" strike="noStrike">
                <a:solidFill>
                  <a:srgbClr val="00b050"/>
                </a:solidFill>
                <a:latin typeface="Times New Roman"/>
                <a:ea typeface="Times New Roman"/>
              </a:rPr>
              <a:t>faux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7030a0"/>
                </a:solidFill>
                <a:latin typeface="Times New Roman"/>
                <a:ea typeface="Times New Roman"/>
              </a:rPr>
              <a:t>* Tout ce qui est </a:t>
            </a:r>
            <a:r>
              <a:rPr b="1" lang="en-US" sz="1800" spc="-1" strike="noStrike">
                <a:solidFill>
                  <a:srgbClr val="00b050"/>
                </a:solidFill>
                <a:latin typeface="Times New Roman"/>
                <a:ea typeface="Times New Roman"/>
              </a:rPr>
              <a:t>!= de </a:t>
            </a:r>
            <a:r>
              <a:rPr b="1" lang="en-US" sz="1800" spc="-1" strike="noStrike">
                <a:solidFill>
                  <a:srgbClr val="7030a0"/>
                </a:solidFill>
                <a:latin typeface="Times New Roman"/>
                <a:ea typeface="Times New Roman"/>
              </a:rPr>
              <a:t>0 est </a:t>
            </a:r>
            <a:r>
              <a:rPr b="1" lang="en-US" sz="1800" spc="-1" strike="noStrike">
                <a:solidFill>
                  <a:srgbClr val="00b050"/>
                </a:solidFill>
                <a:latin typeface="Times New Roman"/>
                <a:ea typeface="Times New Roman"/>
              </a:rPr>
              <a:t>vrai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7030a0"/>
                </a:solidFill>
                <a:latin typeface="Times New Roman"/>
                <a:ea typeface="Times New Roman"/>
              </a:rPr>
              <a:t> 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7030a0"/>
                </a:solidFill>
                <a:latin typeface="Times New Roman"/>
                <a:ea typeface="Times New Roman"/>
              </a:rPr>
              <a:t>if(32)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7030a0"/>
                </a:solidFill>
                <a:latin typeface="Times New Roman"/>
                <a:ea typeface="Times New Roman"/>
              </a:rPr>
              <a:t>	</a:t>
            </a:r>
            <a:r>
              <a:rPr b="1" lang="en-US" sz="1800" spc="-1" strike="noStrike">
                <a:solidFill>
                  <a:srgbClr val="7030a0"/>
                </a:solidFill>
                <a:latin typeface="Times New Roman"/>
                <a:ea typeface="Times New Roman"/>
              </a:rPr>
              <a:t>printf("ceci sera toujours affiche\n");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7030a0"/>
                </a:solidFill>
                <a:latin typeface="Times New Roman"/>
                <a:ea typeface="Times New Roman"/>
              </a:rPr>
              <a:t>if(0)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7030a0"/>
                </a:solidFill>
                <a:latin typeface="Times New Roman"/>
                <a:ea typeface="Times New Roman"/>
              </a:rPr>
              <a:t>	</a:t>
            </a:r>
            <a:r>
              <a:rPr b="1" lang="en-US" sz="1800" spc="-1" strike="noStrike">
                <a:solidFill>
                  <a:srgbClr val="7030a0"/>
                </a:solidFill>
                <a:latin typeface="Times New Roman"/>
                <a:ea typeface="Times New Roman"/>
              </a:rPr>
              <a:t>printf("ceci ne sera jamais affiche\n");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93" name="CustomShape 6"/>
          <p:cNvSpPr/>
          <p:nvPr/>
        </p:nvSpPr>
        <p:spPr>
          <a:xfrm>
            <a:off x="261360" y="1717920"/>
            <a:ext cx="223380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Pas de then en C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94" name="CustomShape 7"/>
          <p:cNvSpPr/>
          <p:nvPr/>
        </p:nvSpPr>
        <p:spPr>
          <a:xfrm>
            <a:off x="901440" y="2844720"/>
            <a:ext cx="1762920" cy="700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ffff00"/>
                </a:solidFill>
                <a:latin typeface="Calibri"/>
                <a:ea typeface="Times New Roman"/>
              </a:rPr>
              <a:t>Le bloc "</a:t>
            </a:r>
            <a:r>
              <a:rPr b="1" lang="en-US" sz="2000" spc="-1" strike="noStrike">
                <a:solidFill>
                  <a:srgbClr val="ffff00"/>
                </a:solidFill>
                <a:latin typeface="Calibri"/>
                <a:ea typeface="Times New Roman"/>
              </a:rPr>
              <a:t> else</a:t>
            </a:r>
            <a:r>
              <a:rPr b="0" lang="en-US" sz="2000" spc="-1" strike="noStrike">
                <a:solidFill>
                  <a:srgbClr val="ffff00"/>
                </a:solidFill>
                <a:latin typeface="Calibri"/>
                <a:ea typeface="Times New Roman"/>
              </a:rPr>
              <a:t> " 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ffff00"/>
                </a:solidFill>
                <a:latin typeface="Calibri"/>
                <a:ea typeface="Times New Roman"/>
              </a:rPr>
              <a:t>est optionnel.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295" name="Picture 1" descr=""/>
          <p:cNvPicPr/>
          <p:nvPr/>
        </p:nvPicPr>
        <p:blipFill>
          <a:blip r:embed="rId1"/>
          <a:stretch/>
        </p:blipFill>
        <p:spPr>
          <a:xfrm>
            <a:off x="4734000" y="1436400"/>
            <a:ext cx="7228800" cy="4219560"/>
          </a:xfrm>
          <a:prstGeom prst="rect">
            <a:avLst/>
          </a:prstGeom>
          <a:ln>
            <a:noFill/>
          </a:ln>
        </p:spPr>
      </p:pic>
      <p:pic>
        <p:nvPicPr>
          <p:cNvPr id="296" name="Picture 2" descr=""/>
          <p:cNvPicPr/>
          <p:nvPr/>
        </p:nvPicPr>
        <p:blipFill>
          <a:blip r:embed="rId2"/>
          <a:stretch/>
        </p:blipFill>
        <p:spPr>
          <a:xfrm>
            <a:off x="5304960" y="1413360"/>
            <a:ext cx="2414520" cy="5076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1" dur="indefinite" restart="never" nodeType="tmRoot">
          <p:childTnLst>
            <p:seq>
              <p:cTn id="2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CustomShape 1"/>
          <p:cNvSpPr/>
          <p:nvPr/>
        </p:nvSpPr>
        <p:spPr>
          <a:xfrm>
            <a:off x="2971800" y="228600"/>
            <a:ext cx="6095520" cy="1004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ff00"/>
                </a:solidFill>
                <a:latin typeface="Times New Roman"/>
                <a:ea typeface="Times New Roman"/>
              </a:rPr>
              <a:t>Les structures de contrôle en C</a:t>
            </a:r>
            <a:endParaRPr b="0" lang="en-US" sz="36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	</a:t>
            </a:r>
            <a:r>
              <a:rPr b="0" lang="en-US" sz="2400" spc="-1" strike="noStrike">
                <a:solidFill>
                  <a:srgbClr val="7030a0"/>
                </a:solidFill>
                <a:latin typeface="Times New Roman"/>
                <a:ea typeface="Times New Roman"/>
              </a:rPr>
              <a:t>Les décisions – “if” then “else if”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298" name="Picture 4" descr=""/>
          <p:cNvPicPr/>
          <p:nvPr/>
        </p:nvPicPr>
        <p:blipFill>
          <a:blip r:embed="rId1"/>
          <a:stretch/>
        </p:blipFill>
        <p:spPr>
          <a:xfrm>
            <a:off x="450720" y="1244160"/>
            <a:ext cx="6274440" cy="5284440"/>
          </a:xfrm>
          <a:prstGeom prst="rect">
            <a:avLst/>
          </a:prstGeom>
          <a:ln>
            <a:noFill/>
          </a:ln>
        </p:spPr>
      </p:pic>
      <p:sp>
        <p:nvSpPr>
          <p:cNvPr id="299" name="CustomShape 2"/>
          <p:cNvSpPr/>
          <p:nvPr/>
        </p:nvSpPr>
        <p:spPr>
          <a:xfrm>
            <a:off x="7824960" y="1079280"/>
            <a:ext cx="343224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00b050"/>
                </a:solidFill>
                <a:latin typeface="Calibri"/>
              </a:rPr>
              <a:t>Imbriqué « if »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300" name="Picture 6" descr=""/>
          <p:cNvPicPr/>
          <p:nvPr/>
        </p:nvPicPr>
        <p:blipFill>
          <a:blip r:embed="rId2"/>
          <a:stretch/>
        </p:blipFill>
        <p:spPr>
          <a:xfrm>
            <a:off x="6801480" y="1938960"/>
            <a:ext cx="5179680" cy="36820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3" dur="indefinite" restart="never" nodeType="tmRoot">
          <p:childTnLst>
            <p:seq>
              <p:cTn id="2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CustomShape 1"/>
          <p:cNvSpPr/>
          <p:nvPr/>
        </p:nvSpPr>
        <p:spPr>
          <a:xfrm>
            <a:off x="2971800" y="228600"/>
            <a:ext cx="6095520" cy="1004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ff00"/>
                </a:solidFill>
                <a:latin typeface="Times New Roman"/>
                <a:ea typeface="Times New Roman"/>
              </a:rPr>
              <a:t>Les structures de contrôle en C</a:t>
            </a:r>
            <a:endParaRPr b="0" lang="en-US" sz="36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	</a:t>
            </a:r>
            <a:r>
              <a:rPr b="0" lang="en-US" sz="2400" spc="-1" strike="noStrike">
                <a:solidFill>
                  <a:srgbClr val="7030a0"/>
                </a:solidFill>
                <a:latin typeface="Times New Roman"/>
                <a:ea typeface="Times New Roman"/>
              </a:rPr>
              <a:t>Les décisions – “switch”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302" name="Picture 4" descr=""/>
          <p:cNvPicPr/>
          <p:nvPr/>
        </p:nvPicPr>
        <p:blipFill>
          <a:blip r:embed="rId1"/>
          <a:stretch/>
        </p:blipFill>
        <p:spPr>
          <a:xfrm>
            <a:off x="391320" y="1007280"/>
            <a:ext cx="4008960" cy="5441040"/>
          </a:xfrm>
          <a:prstGeom prst="rect">
            <a:avLst/>
          </a:prstGeom>
          <a:ln>
            <a:noFill/>
          </a:ln>
        </p:spPr>
      </p:pic>
      <p:pic>
        <p:nvPicPr>
          <p:cNvPr id="303" name="Picture 5" descr=""/>
          <p:cNvPicPr/>
          <p:nvPr/>
        </p:nvPicPr>
        <p:blipFill>
          <a:blip r:embed="rId2"/>
          <a:stretch/>
        </p:blipFill>
        <p:spPr>
          <a:xfrm>
            <a:off x="8205120" y="906840"/>
            <a:ext cx="3589200" cy="56134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5" dur="indefinite" restart="never" nodeType="tmRoot">
          <p:childTnLst>
            <p:seq>
              <p:cTn id="2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TextShape 1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7F899BCA-1AE8-43DF-ADE0-84C5044E5C54}" type="slidenum">
              <a:rPr b="0" lang="en-US" sz="1200" spc="-1" strike="noStrike">
                <a:solidFill>
                  <a:srgbClr val="8b8b8b"/>
                </a:solidFill>
                <a:latin typeface="Calibri"/>
              </a:rPr>
              <a:t>1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305" name="TextShape 2"/>
          <p:cNvSpPr txBox="1"/>
          <p:nvPr/>
        </p:nvSpPr>
        <p:spPr>
          <a:xfrm>
            <a:off x="3809880" y="76320"/>
            <a:ext cx="4571640" cy="1142640"/>
          </a:xfrm>
          <a:prstGeom prst="rect">
            <a:avLst/>
          </a:prstGeom>
          <a:noFill/>
          <a:ln>
            <a:noFill/>
          </a:ln>
        </p:spPr>
        <p:txBody>
          <a:bodyPr lIns="90360" rIns="90360" tIns="44280" bIns="44280" anchor="ctr">
            <a:normAutofit/>
          </a:bodyPr>
          <a:p>
            <a:pPr algn="ctr">
              <a:lnSpc>
                <a:spcPct val="90000"/>
              </a:lnSpc>
            </a:pPr>
            <a:r>
              <a:rPr b="0" lang="en-US" sz="3600" spc="-1" strike="noStrike">
                <a:solidFill>
                  <a:srgbClr val="ff9900"/>
                </a:solidFill>
                <a:latin typeface="Times New Roman"/>
              </a:rPr>
              <a:t>if </a:t>
            </a:r>
            <a:r>
              <a:rPr b="0" lang="en-US" sz="3600" spc="-1" strike="noStrike">
                <a:solidFill>
                  <a:srgbClr val="00ff00"/>
                </a:solidFill>
                <a:latin typeface="Times New Roman"/>
              </a:rPr>
              <a:t>emboîtés</a:t>
            </a:r>
            <a:endParaRPr b="0" lang="en-US" sz="3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6" name="TextShape 3"/>
          <p:cNvSpPr txBox="1"/>
          <p:nvPr/>
        </p:nvSpPr>
        <p:spPr>
          <a:xfrm>
            <a:off x="2362320" y="990720"/>
            <a:ext cx="4876560" cy="685440"/>
          </a:xfrm>
          <a:prstGeom prst="rect">
            <a:avLst/>
          </a:prstGeom>
          <a:noFill/>
          <a:ln>
            <a:noFill/>
          </a:ln>
        </p:spPr>
        <p:txBody>
          <a:bodyPr lIns="90360" rIns="90360" tIns="44280" bIns="44280">
            <a:normAutofit/>
          </a:bodyPr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ff99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ff9900"/>
                </a:solidFill>
                <a:latin typeface="Times New Roman"/>
              </a:rPr>
              <a:t>else</a:t>
            </a:r>
            <a:r>
              <a:rPr b="0" lang="en-US" sz="20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US" sz="2000" spc="-1" strike="noStrike">
                <a:solidFill>
                  <a:srgbClr val="7030a0"/>
                </a:solidFill>
                <a:latin typeface="Times New Roman"/>
              </a:rPr>
              <a:t>est associé avec le </a:t>
            </a:r>
            <a:r>
              <a:rPr b="0" lang="en-US" sz="2000" spc="-1" strike="noStrike">
                <a:solidFill>
                  <a:srgbClr val="ff9900"/>
                </a:solidFill>
                <a:latin typeface="Times New Roman"/>
              </a:rPr>
              <a:t>if</a:t>
            </a:r>
            <a:r>
              <a:rPr b="0" lang="en-US" sz="20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US" sz="2000" spc="-1" strike="noStrike">
                <a:solidFill>
                  <a:srgbClr val="7030a0"/>
                </a:solidFill>
                <a:latin typeface="Times New Roman"/>
              </a:rPr>
              <a:t>le plus proche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  <p:grpSp>
        <p:nvGrpSpPr>
          <p:cNvPr id="307" name="Group 4"/>
          <p:cNvGrpSpPr/>
          <p:nvPr/>
        </p:nvGrpSpPr>
        <p:grpSpPr>
          <a:xfrm>
            <a:off x="3352680" y="3962520"/>
            <a:ext cx="4876560" cy="2223360"/>
            <a:chOff x="3352680" y="3962520"/>
            <a:chExt cx="4876560" cy="2223360"/>
          </a:xfrm>
        </p:grpSpPr>
        <p:sp>
          <p:nvSpPr>
            <p:cNvPr id="308" name="CustomShape 5"/>
            <p:cNvSpPr/>
            <p:nvPr/>
          </p:nvSpPr>
          <p:spPr>
            <a:xfrm>
              <a:off x="3886200" y="3962520"/>
              <a:ext cx="4343040" cy="2223360"/>
            </a:xfrm>
            <a:prstGeom prst="rect">
              <a:avLst/>
            </a:prstGeom>
            <a:noFill/>
            <a:ln w="12600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360" rIns="90360" tIns="44280" bIns="44280"/>
            <a:p>
              <a:pPr>
                <a:lnSpc>
                  <a:spcPct val="100000"/>
                </a:lnSpc>
              </a:pPr>
              <a:r>
                <a:rPr b="1" lang="en-US" sz="2000" spc="-1" strike="noStrike">
                  <a:solidFill>
                    <a:srgbClr val="7030a0"/>
                  </a:solidFill>
                  <a:latin typeface="Times New Roman"/>
                </a:rPr>
                <a:t>int i = 100;</a:t>
              </a:r>
              <a:endParaRPr b="0" lang="en-US" sz="20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endParaRPr b="0" lang="en-US" sz="20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b="1" lang="en-US" sz="2000" spc="-1" strike="noStrike">
                  <a:solidFill>
                    <a:srgbClr val="7030a0"/>
                  </a:solidFill>
                  <a:latin typeface="Times New Roman"/>
                </a:rPr>
                <a:t>if(i &gt; 0) {</a:t>
              </a:r>
              <a:endParaRPr b="0" lang="en-US" sz="20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b="1" lang="en-US" sz="2000" spc="-1" strike="noStrike">
                  <a:solidFill>
                    <a:srgbClr val="7030a0"/>
                  </a:solidFill>
                  <a:latin typeface="Times New Roman"/>
                </a:rPr>
                <a:t>	</a:t>
              </a:r>
              <a:r>
                <a:rPr b="1" lang="en-US" sz="2000" spc="-1" strike="noStrike">
                  <a:solidFill>
                    <a:srgbClr val="7030a0"/>
                  </a:solidFill>
                  <a:latin typeface="Times New Roman"/>
                </a:rPr>
                <a:t>if(i &gt; 1000)</a:t>
              </a:r>
              <a:endParaRPr b="0" lang="en-US" sz="20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b="1" lang="en-US" sz="2000" spc="-1" strike="noStrike">
                  <a:solidFill>
                    <a:srgbClr val="7030a0"/>
                  </a:solidFill>
                  <a:latin typeface="Times New Roman"/>
                </a:rPr>
                <a:t>	</a:t>
              </a:r>
              <a:r>
                <a:rPr b="1" lang="en-US" sz="2000" spc="-1" strike="noStrike">
                  <a:solidFill>
                    <a:srgbClr val="7030a0"/>
                  </a:solidFill>
                  <a:latin typeface="Times New Roman"/>
                </a:rPr>
                <a:t>	</a:t>
              </a:r>
              <a:r>
                <a:rPr b="1" lang="en-US" sz="2000" spc="-1" strike="noStrike">
                  <a:solidFill>
                    <a:srgbClr val="7030a0"/>
                  </a:solidFill>
                  <a:latin typeface="Times New Roman"/>
                </a:rPr>
                <a:t>printf(" i &gt; 1000 \n");</a:t>
              </a:r>
              <a:endParaRPr b="0" lang="en-US" sz="20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b="1" lang="en-US" sz="2000" spc="-1" strike="noStrike">
                  <a:solidFill>
                    <a:srgbClr val="7030a0"/>
                  </a:solidFill>
                  <a:latin typeface="Times New Roman"/>
                </a:rPr>
                <a:t>} else</a:t>
              </a:r>
              <a:endParaRPr b="0" lang="en-US" sz="20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b="1" lang="en-US" sz="2000" spc="-1" strike="noStrike">
                  <a:solidFill>
                    <a:srgbClr val="7030a0"/>
                  </a:solidFill>
                  <a:latin typeface="Times New Roman"/>
                </a:rPr>
                <a:t>	</a:t>
              </a:r>
              <a:r>
                <a:rPr b="1" lang="en-US" sz="2000" spc="-1" strike="noStrike">
                  <a:solidFill>
                    <a:srgbClr val="7030a0"/>
                  </a:solidFill>
                  <a:latin typeface="Times New Roman"/>
                </a:rPr>
                <a:t>printf("i is negative\n");</a:t>
              </a:r>
              <a:endParaRPr b="0" lang="en-US" sz="2000" spc="-1" strike="noStrike">
                <a:latin typeface="Arial"/>
              </a:endParaRPr>
            </a:p>
          </p:txBody>
        </p:sp>
        <p:sp>
          <p:nvSpPr>
            <p:cNvPr id="309" name="CustomShape 6"/>
            <p:cNvSpPr/>
            <p:nvPr/>
          </p:nvSpPr>
          <p:spPr>
            <a:xfrm>
              <a:off x="3352680" y="4876920"/>
              <a:ext cx="506160" cy="655200"/>
            </a:xfrm>
            <a:custGeom>
              <a:avLst/>
              <a:gdLst/>
              <a:ahLst/>
              <a:rect l="l" t="t" r="r" b="b"/>
              <a:pathLst>
                <a:path w="21600" h="43200">
                  <a:moveTo>
                    <a:pt x="21600" y="43199"/>
                  </a:moveTo>
                  <a:cubicBezTo>
                    <a:pt x="9670" y="43200"/>
                    <a:pt x="0" y="33529"/>
                    <a:pt x="0" y="21600"/>
                  </a:cubicBezTo>
                  <a:cubicBezTo>
                    <a:pt x="0" y="9697"/>
                    <a:pt x="9629" y="37"/>
                    <a:pt x="21532" y="0"/>
                  </a:cubicBezTo>
                  <a:moveTo>
                    <a:pt x="21600" y="43199"/>
                  </a:moveTo>
                  <a:cubicBezTo>
                    <a:pt x="9670" y="43200"/>
                    <a:pt x="0" y="33529"/>
                    <a:pt x="0" y="21600"/>
                  </a:cubicBezTo>
                  <a:cubicBezTo>
                    <a:pt x="0" y="9697"/>
                    <a:pt x="9629" y="37"/>
                    <a:pt x="21532" y="0"/>
                  </a:cubicBezTo>
                  <a:lnTo>
                    <a:pt x="21600" y="21600"/>
                  </a:lnTo>
                  <a:close/>
                </a:path>
              </a:pathLst>
            </a:custGeom>
            <a:noFill/>
            <a:ln w="38160">
              <a:solidFill>
                <a:srgbClr val="00ff00"/>
              </a:solidFill>
              <a:round/>
              <a:headEnd len="med" type="triangle" w="med"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310" name="Group 7"/>
          <p:cNvGrpSpPr/>
          <p:nvPr/>
        </p:nvGrpSpPr>
        <p:grpSpPr>
          <a:xfrm>
            <a:off x="3657600" y="1523880"/>
            <a:ext cx="4589280" cy="2223360"/>
            <a:chOff x="3657600" y="1523880"/>
            <a:chExt cx="4589280" cy="2223360"/>
          </a:xfrm>
        </p:grpSpPr>
        <p:sp>
          <p:nvSpPr>
            <p:cNvPr id="311" name="CustomShape 8"/>
            <p:cNvSpPr/>
            <p:nvPr/>
          </p:nvSpPr>
          <p:spPr>
            <a:xfrm>
              <a:off x="3657600" y="2743200"/>
              <a:ext cx="517320" cy="447480"/>
            </a:xfrm>
            <a:custGeom>
              <a:avLst/>
              <a:gdLst/>
              <a:ahLst/>
              <a:rect l="l" t="t" r="r" b="b"/>
              <a:pathLst>
                <a:path w="21600" h="43200">
                  <a:moveTo>
                    <a:pt x="21600" y="43199"/>
                  </a:moveTo>
                  <a:cubicBezTo>
                    <a:pt x="9670" y="43200"/>
                    <a:pt x="0" y="33529"/>
                    <a:pt x="0" y="21600"/>
                  </a:cubicBezTo>
                  <a:cubicBezTo>
                    <a:pt x="0" y="9696"/>
                    <a:pt x="9630" y="36"/>
                    <a:pt x="21534" y="0"/>
                  </a:cubicBezTo>
                  <a:moveTo>
                    <a:pt x="21600" y="43199"/>
                  </a:moveTo>
                  <a:cubicBezTo>
                    <a:pt x="9670" y="43200"/>
                    <a:pt x="0" y="33529"/>
                    <a:pt x="0" y="21600"/>
                  </a:cubicBezTo>
                  <a:cubicBezTo>
                    <a:pt x="0" y="9696"/>
                    <a:pt x="9630" y="36"/>
                    <a:pt x="21534" y="0"/>
                  </a:cubicBezTo>
                  <a:lnTo>
                    <a:pt x="21600" y="21600"/>
                  </a:lnTo>
                  <a:close/>
                </a:path>
              </a:pathLst>
            </a:custGeom>
            <a:noFill/>
            <a:ln w="38160">
              <a:solidFill>
                <a:srgbClr val="00ff00"/>
              </a:solidFill>
              <a:round/>
              <a:headEnd len="med" type="triangle" w="med"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2" name="CustomShape 9"/>
            <p:cNvSpPr/>
            <p:nvPr/>
          </p:nvSpPr>
          <p:spPr>
            <a:xfrm>
              <a:off x="3886200" y="1523880"/>
              <a:ext cx="4360680" cy="2223360"/>
            </a:xfrm>
            <a:prstGeom prst="rect">
              <a:avLst/>
            </a:prstGeom>
            <a:noFill/>
            <a:ln w="12600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360" rIns="90360" tIns="44280" bIns="44280"/>
            <a:p>
              <a:pPr>
                <a:lnSpc>
                  <a:spcPct val="100000"/>
                </a:lnSpc>
              </a:pPr>
              <a:r>
                <a:rPr b="1" lang="en-US" sz="2000" spc="-1" strike="noStrike">
                  <a:solidFill>
                    <a:srgbClr val="7030a0"/>
                  </a:solidFill>
                  <a:latin typeface="Times New Roman"/>
                </a:rPr>
                <a:t>int i = 100;</a:t>
              </a:r>
              <a:endParaRPr b="0" lang="en-US" sz="20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endParaRPr b="0" lang="en-US" sz="20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b="1" lang="en-US" sz="2000" spc="-1" strike="noStrike">
                  <a:solidFill>
                    <a:srgbClr val="7030a0"/>
                  </a:solidFill>
                  <a:latin typeface="Times New Roman"/>
                </a:rPr>
                <a:t>if(i &gt; 0)</a:t>
              </a:r>
              <a:endParaRPr b="0" lang="en-US" sz="20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b="1" lang="en-US" sz="2000" spc="-1" strike="noStrike">
                  <a:solidFill>
                    <a:srgbClr val="7030a0"/>
                  </a:solidFill>
                  <a:latin typeface="Times New Roman"/>
                </a:rPr>
                <a:t>	</a:t>
              </a:r>
              <a:r>
                <a:rPr b="1" lang="en-US" sz="2000" spc="-1" strike="noStrike">
                  <a:solidFill>
                    <a:srgbClr val="7030a0"/>
                  </a:solidFill>
                  <a:latin typeface="Times New Roman"/>
                </a:rPr>
                <a:t>if(i &gt; 1000)</a:t>
              </a:r>
              <a:endParaRPr b="0" lang="en-US" sz="20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b="1" lang="en-US" sz="2000" spc="-1" strike="noStrike">
                  <a:solidFill>
                    <a:srgbClr val="7030a0"/>
                  </a:solidFill>
                  <a:latin typeface="Times New Roman"/>
                </a:rPr>
                <a:t>	</a:t>
              </a:r>
              <a:r>
                <a:rPr b="1" lang="en-US" sz="2000" spc="-1" strike="noStrike">
                  <a:solidFill>
                    <a:srgbClr val="7030a0"/>
                  </a:solidFill>
                  <a:latin typeface="Times New Roman"/>
                </a:rPr>
                <a:t>	</a:t>
              </a:r>
              <a:r>
                <a:rPr b="1" lang="en-US" sz="2000" spc="-1" strike="noStrike">
                  <a:solidFill>
                    <a:srgbClr val="7030a0"/>
                  </a:solidFill>
                  <a:latin typeface="Times New Roman"/>
                </a:rPr>
                <a:t>printf("i &gt; 1000\n");</a:t>
              </a:r>
              <a:endParaRPr b="0" lang="en-US" sz="20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b="1" lang="en-US" sz="2000" spc="-1" strike="noStrike">
                  <a:solidFill>
                    <a:srgbClr val="7030a0"/>
                  </a:solidFill>
                  <a:latin typeface="Times New Roman"/>
                </a:rPr>
                <a:t>	</a:t>
              </a:r>
              <a:r>
                <a:rPr b="1" lang="en-US" sz="2000" spc="-1" strike="noStrike">
                  <a:solidFill>
                    <a:srgbClr val="7030a0"/>
                  </a:solidFill>
                  <a:latin typeface="Times New Roman"/>
                </a:rPr>
                <a:t>else</a:t>
              </a:r>
              <a:endParaRPr b="0" lang="en-US" sz="20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b="1" lang="en-US" sz="2000" spc="-1" strike="noStrike">
                  <a:solidFill>
                    <a:srgbClr val="7030a0"/>
                  </a:solidFill>
                  <a:latin typeface="Times New Roman"/>
                </a:rPr>
                <a:t>	</a:t>
              </a:r>
              <a:r>
                <a:rPr b="1" lang="en-US" sz="2000" spc="-1" strike="noStrike">
                  <a:solidFill>
                    <a:srgbClr val="7030a0"/>
                  </a:solidFill>
                  <a:latin typeface="Times New Roman"/>
                </a:rPr>
                <a:t>	</a:t>
              </a:r>
              <a:r>
                <a:rPr b="1" lang="en-US" sz="2000" spc="-1" strike="noStrike">
                  <a:solidFill>
                    <a:srgbClr val="7030a0"/>
                  </a:solidFill>
                  <a:latin typeface="Times New Roman"/>
                </a:rPr>
                <a:t>printf("i is reasonable\n");</a:t>
              </a:r>
              <a:endParaRPr b="0" lang="en-US" sz="2000" spc="-1" strike="noStrike">
                <a:latin typeface="Arial"/>
              </a:endParaRPr>
            </a:p>
          </p:txBody>
        </p:sp>
      </p:grpSp>
      <p:sp>
        <p:nvSpPr>
          <p:cNvPr id="313" name="CustomShape 10"/>
          <p:cNvSpPr/>
          <p:nvPr/>
        </p:nvSpPr>
        <p:spPr>
          <a:xfrm>
            <a:off x="8233200" y="3429000"/>
            <a:ext cx="1721160" cy="393840"/>
          </a:xfrm>
          <a:prstGeom prst="rect">
            <a:avLst/>
          </a:prstGeom>
          <a:solidFill>
            <a:schemeClr val="accent1"/>
          </a:solidFill>
          <a:ln w="12600">
            <a:solidFill>
              <a:schemeClr val="tx1"/>
            </a:solidFill>
            <a:miter/>
          </a:ln>
          <a:effectLst>
            <a:outerShdw algn="ctr" blurRad="63500" dir="2700000" dist="107763" rotWithShape="0">
              <a:schemeClr val="bg2">
                <a:alpha val="74998"/>
              </a:schemeClr>
            </a:outerShdw>
          </a:effectLst>
        </p:spPr>
        <p:style>
          <a:lnRef idx="0"/>
          <a:fillRef idx="0"/>
          <a:effectRef idx="0"/>
          <a:fontRef idx="minor"/>
        </p:style>
        <p:txBody>
          <a:bodyPr wrap="none" lIns="90360" rIns="90360" tIns="44280" bIns="44280"/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ffff00"/>
                </a:solidFill>
                <a:latin typeface="Times New Roman"/>
              </a:rPr>
              <a:t>i is reasonable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14" name="CustomShape 11"/>
          <p:cNvSpPr/>
          <p:nvPr/>
        </p:nvSpPr>
        <p:spPr>
          <a:xfrm>
            <a:off x="8162280" y="5638680"/>
            <a:ext cx="1375200" cy="302040"/>
          </a:xfrm>
          <a:prstGeom prst="rect">
            <a:avLst/>
          </a:prstGeom>
          <a:solidFill>
            <a:schemeClr val="accent1"/>
          </a:solidFill>
          <a:ln w="12600">
            <a:solidFill>
              <a:schemeClr val="tx1"/>
            </a:solidFill>
            <a:miter/>
          </a:ln>
          <a:effectLst>
            <a:outerShdw algn="ctr" blurRad="63500" dir="2700000" dist="107763" rotWithShape="0">
              <a:schemeClr val="bg2">
                <a:alpha val="74998"/>
              </a:schemeClr>
            </a:outerShdw>
          </a:effectLst>
        </p:spPr>
        <p:style>
          <a:lnRef idx="0"/>
          <a:fillRef idx="0"/>
          <a:effectRef idx="0"/>
          <a:fontRef idx="minor"/>
        </p:style>
        <p:txBody>
          <a:bodyPr wrap="none" lIns="90360" rIns="90360" tIns="44280" bIns="44280"/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Times New Roman"/>
              </a:rPr>
              <a:t>                           </a:t>
            </a:r>
            <a:endParaRPr b="0" lang="en-US" sz="1400" spc="-1" strike="noStrike">
              <a:latin typeface="Arial"/>
            </a:endParaRPr>
          </a:p>
        </p:txBody>
      </p:sp>
    </p:spTree>
  </p:cSld>
  <p:timing>
    <p:tnLst>
      <p:par>
        <p:cTn id="27" dur="indefinite" restart="never" nodeType="tmRoot">
          <p:childTnLst>
            <p:seq>
              <p:cTn id="28" dur="indefinite" nodeType="mainSeq">
                <p:childTnLst>
                  <p:par>
                    <p:cTn id="29" nodeType="clickEffect" fill="hold">
                      <p:stCondLst>
                        <p:cond delay="indefinite"/>
                      </p:stCondLst>
                      <p:childTnLst>
                        <p:par>
                          <p:cTn id="30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31" nodeType="clickEffect" fill="hold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3" dur="500" fill="hold"/>
                                        <p:tgtEl>
                                          <p:spTgt spid="3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4" dur="500" fill="hold"/>
                                        <p:tgtEl>
                                          <p:spTgt spid="3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nodeType="clickEffect" fill="hold">
                      <p:stCondLst>
                        <p:cond delay="indefinite"/>
                      </p:stCondLst>
                      <p:childTnLst>
                        <p:par>
                          <p:cTn id="36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37" nodeType="clickEffect" fill="hold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9" dur="500" fill="hold"/>
                                        <p:tgtEl>
                                          <p:spTgt spid="3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0" dur="500" fill="hold"/>
                                        <p:tgtEl>
                                          <p:spTgt spid="3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nodeType="clickEffect" fill="hold">
                      <p:stCondLst>
                        <p:cond delay="indefinite"/>
                      </p:stCondLst>
                      <p:childTnLst>
                        <p:par>
                          <p:cTn id="42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43" nodeType="clickEffect" fill="hold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5" dur="5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6" dur="5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CustomShape 1"/>
          <p:cNvSpPr/>
          <p:nvPr/>
        </p:nvSpPr>
        <p:spPr>
          <a:xfrm>
            <a:off x="4267080" y="228600"/>
            <a:ext cx="415692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00ff00"/>
                </a:solidFill>
                <a:latin typeface="Calibri"/>
                <a:ea typeface="Times New Roman"/>
              </a:rPr>
              <a:t>Les itérations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316" name="CustomShape 2"/>
          <p:cNvSpPr/>
          <p:nvPr/>
        </p:nvSpPr>
        <p:spPr>
          <a:xfrm>
            <a:off x="1107720" y="1064160"/>
            <a:ext cx="181332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ff00"/>
                </a:solidFill>
                <a:latin typeface="Calibri"/>
                <a:ea typeface="Times New Roman"/>
              </a:rPr>
              <a:t>– </a:t>
            </a:r>
            <a:r>
              <a:rPr b="1" lang="en-US" sz="2400" spc="-1" strike="noStrike">
                <a:solidFill>
                  <a:srgbClr val="00ff00"/>
                </a:solidFill>
                <a:latin typeface="Calibri"/>
                <a:ea typeface="Times New Roman"/>
              </a:rPr>
              <a:t>While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17" name="CustomShape 3"/>
          <p:cNvSpPr/>
          <p:nvPr/>
        </p:nvSpPr>
        <p:spPr>
          <a:xfrm>
            <a:off x="5292720" y="1064160"/>
            <a:ext cx="181332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ff00"/>
                </a:solidFill>
                <a:latin typeface="Calibri"/>
                <a:ea typeface="Times New Roman"/>
              </a:rPr>
              <a:t>– </a:t>
            </a:r>
            <a:r>
              <a:rPr b="1" lang="en-US" sz="2400" spc="-1" strike="noStrike">
                <a:solidFill>
                  <a:srgbClr val="00ff00"/>
                </a:solidFill>
                <a:latin typeface="Calibri"/>
                <a:ea typeface="Times New Roman"/>
              </a:rPr>
              <a:t>for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318" name="Picture 9" descr=""/>
          <p:cNvPicPr/>
          <p:nvPr/>
        </p:nvPicPr>
        <p:blipFill>
          <a:blip r:embed="rId1"/>
          <a:stretch/>
        </p:blipFill>
        <p:spPr>
          <a:xfrm>
            <a:off x="168480" y="1663560"/>
            <a:ext cx="3692160" cy="2908800"/>
          </a:xfrm>
          <a:prstGeom prst="rect">
            <a:avLst/>
          </a:prstGeom>
          <a:ln>
            <a:noFill/>
          </a:ln>
        </p:spPr>
      </p:pic>
      <p:pic>
        <p:nvPicPr>
          <p:cNvPr id="319" name="Picture 10" descr=""/>
          <p:cNvPicPr/>
          <p:nvPr/>
        </p:nvPicPr>
        <p:blipFill>
          <a:blip r:embed="rId2"/>
          <a:stretch/>
        </p:blipFill>
        <p:spPr>
          <a:xfrm>
            <a:off x="4154760" y="1663560"/>
            <a:ext cx="4089600" cy="2908800"/>
          </a:xfrm>
          <a:prstGeom prst="rect">
            <a:avLst/>
          </a:prstGeom>
          <a:ln>
            <a:noFill/>
          </a:ln>
        </p:spPr>
      </p:pic>
      <p:pic>
        <p:nvPicPr>
          <p:cNvPr id="320" name="Picture 11" descr=""/>
          <p:cNvPicPr/>
          <p:nvPr/>
        </p:nvPicPr>
        <p:blipFill>
          <a:blip r:embed="rId3"/>
          <a:stretch/>
        </p:blipFill>
        <p:spPr>
          <a:xfrm>
            <a:off x="8424360" y="1663560"/>
            <a:ext cx="3557160" cy="2945520"/>
          </a:xfrm>
          <a:prstGeom prst="rect">
            <a:avLst/>
          </a:prstGeom>
          <a:ln>
            <a:noFill/>
          </a:ln>
        </p:spPr>
      </p:pic>
      <p:sp>
        <p:nvSpPr>
          <p:cNvPr id="321" name="CustomShape 4"/>
          <p:cNvSpPr/>
          <p:nvPr/>
        </p:nvSpPr>
        <p:spPr>
          <a:xfrm>
            <a:off x="9478080" y="1064160"/>
            <a:ext cx="181332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ff00"/>
                </a:solidFill>
                <a:latin typeface="Calibri"/>
                <a:ea typeface="Times New Roman"/>
              </a:rPr>
              <a:t>– </a:t>
            </a:r>
            <a:r>
              <a:rPr b="1" lang="en-US" sz="2400" spc="-1" strike="noStrike">
                <a:solidFill>
                  <a:srgbClr val="00ff00"/>
                </a:solidFill>
                <a:latin typeface="Calibri"/>
                <a:ea typeface="Times New Roman"/>
              </a:rPr>
              <a:t>do while</a:t>
            </a:r>
            <a:endParaRPr b="0" lang="en-US" sz="2400" spc="-1" strike="noStrike">
              <a:latin typeface="Arial"/>
            </a:endParaRPr>
          </a:p>
        </p:txBody>
      </p:sp>
    </p:spTree>
  </p:cSld>
  <p:timing>
    <p:tnLst>
      <p:par>
        <p:cTn id="47" dur="indefinite" restart="never" nodeType="tmRoot">
          <p:childTnLst>
            <p:seq>
              <p:cTn id="4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CustomShape 1"/>
          <p:cNvSpPr/>
          <p:nvPr/>
        </p:nvSpPr>
        <p:spPr>
          <a:xfrm>
            <a:off x="4017240" y="213480"/>
            <a:ext cx="415692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00ff00"/>
                </a:solidFill>
                <a:latin typeface="Calibri"/>
                <a:ea typeface="Times New Roman"/>
              </a:rPr>
              <a:t>Imbriqué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Times New Roman"/>
              </a:rPr>
              <a:t> </a:t>
            </a:r>
            <a:r>
              <a:rPr b="1" lang="en-US" sz="2800" spc="-1" strike="noStrike">
                <a:solidFill>
                  <a:srgbClr val="00ff00"/>
                </a:solidFill>
                <a:latin typeface="Calibri"/>
                <a:ea typeface="Times New Roman"/>
              </a:rPr>
              <a:t>for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323" name="Picture 4" descr=""/>
          <p:cNvPicPr/>
          <p:nvPr/>
        </p:nvPicPr>
        <p:blipFill>
          <a:blip r:embed="rId1"/>
          <a:stretch/>
        </p:blipFill>
        <p:spPr>
          <a:xfrm>
            <a:off x="550440" y="971640"/>
            <a:ext cx="5578920" cy="3075480"/>
          </a:xfrm>
          <a:prstGeom prst="rect">
            <a:avLst/>
          </a:prstGeom>
          <a:ln>
            <a:noFill/>
          </a:ln>
        </p:spPr>
      </p:pic>
      <p:pic>
        <p:nvPicPr>
          <p:cNvPr id="324" name="Picture 5" descr=""/>
          <p:cNvPicPr/>
          <p:nvPr/>
        </p:nvPicPr>
        <p:blipFill>
          <a:blip r:embed="rId2"/>
          <a:stretch/>
        </p:blipFill>
        <p:spPr>
          <a:xfrm>
            <a:off x="6251040" y="971640"/>
            <a:ext cx="5787360" cy="4895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9" dur="indefinite" restart="never" nodeType="tmRoot">
          <p:childTnLst>
            <p:seq>
              <p:cTn id="5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5" name="Picture 3" descr=""/>
          <p:cNvPicPr/>
          <p:nvPr/>
        </p:nvPicPr>
        <p:blipFill>
          <a:blip r:embed="rId1"/>
          <a:stretch/>
        </p:blipFill>
        <p:spPr>
          <a:xfrm>
            <a:off x="117360" y="1443960"/>
            <a:ext cx="4207680" cy="2827800"/>
          </a:xfrm>
          <a:prstGeom prst="rect">
            <a:avLst/>
          </a:prstGeom>
          <a:ln>
            <a:noFill/>
          </a:ln>
        </p:spPr>
      </p:pic>
      <p:sp>
        <p:nvSpPr>
          <p:cNvPr id="326" name="CustomShape 1"/>
          <p:cNvSpPr/>
          <p:nvPr/>
        </p:nvSpPr>
        <p:spPr>
          <a:xfrm>
            <a:off x="3882600" y="213480"/>
            <a:ext cx="415692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00ff00"/>
                </a:solidFill>
                <a:latin typeface="Calibri"/>
                <a:ea typeface="Times New Roman"/>
              </a:rPr>
              <a:t>Sortir de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Times New Roman"/>
              </a:rPr>
              <a:t> </a:t>
            </a:r>
            <a:r>
              <a:rPr b="1" lang="en-US" sz="2800" spc="-1" strike="noStrike">
                <a:solidFill>
                  <a:srgbClr val="00ff00"/>
                </a:solidFill>
                <a:latin typeface="Calibri"/>
                <a:ea typeface="Times New Roman"/>
              </a:rPr>
              <a:t>boucle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327" name="CustomShape 2"/>
          <p:cNvSpPr/>
          <p:nvPr/>
        </p:nvSpPr>
        <p:spPr>
          <a:xfrm>
            <a:off x="901800" y="920520"/>
            <a:ext cx="260532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00ff00"/>
                </a:solidFill>
                <a:latin typeface="Calibri"/>
                <a:ea typeface="Times New Roman"/>
              </a:rPr>
              <a:t>Break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328" name="Picture 6" descr=""/>
          <p:cNvPicPr/>
          <p:nvPr/>
        </p:nvPicPr>
        <p:blipFill>
          <a:blip r:embed="rId2"/>
          <a:stretch/>
        </p:blipFill>
        <p:spPr>
          <a:xfrm>
            <a:off x="4413960" y="1443960"/>
            <a:ext cx="3892680" cy="4761720"/>
          </a:xfrm>
          <a:prstGeom prst="rect">
            <a:avLst/>
          </a:prstGeom>
          <a:ln>
            <a:noFill/>
          </a:ln>
        </p:spPr>
      </p:pic>
      <p:sp>
        <p:nvSpPr>
          <p:cNvPr id="329" name="CustomShape 3"/>
          <p:cNvSpPr/>
          <p:nvPr/>
        </p:nvSpPr>
        <p:spPr>
          <a:xfrm>
            <a:off x="4966920" y="894960"/>
            <a:ext cx="260532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00ff00"/>
                </a:solidFill>
                <a:latin typeface="Calibri"/>
                <a:ea typeface="Times New Roman"/>
              </a:rPr>
              <a:t>Continue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330" name="CustomShape 4"/>
          <p:cNvSpPr/>
          <p:nvPr/>
        </p:nvSpPr>
        <p:spPr>
          <a:xfrm>
            <a:off x="8656920" y="912600"/>
            <a:ext cx="260532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00ff00"/>
                </a:solidFill>
                <a:latin typeface="Calibri"/>
                <a:ea typeface="Times New Roman"/>
              </a:rPr>
              <a:t>goto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331" name="Picture 9" descr=""/>
          <p:cNvPicPr/>
          <p:nvPr/>
        </p:nvPicPr>
        <p:blipFill>
          <a:blip r:embed="rId3"/>
          <a:stretch/>
        </p:blipFill>
        <p:spPr>
          <a:xfrm>
            <a:off x="8395200" y="1435680"/>
            <a:ext cx="3649680" cy="45219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1" dur="indefinite" restart="never" nodeType="tmRoot">
          <p:childTnLst>
            <p:seq>
              <p:cTn id="5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Picture 1" descr=""/>
          <p:cNvPicPr/>
          <p:nvPr/>
        </p:nvPicPr>
        <p:blipFill>
          <a:blip r:embed="rId1"/>
          <a:stretch/>
        </p:blipFill>
        <p:spPr>
          <a:xfrm>
            <a:off x="2503080" y="2040840"/>
            <a:ext cx="7005240" cy="4045320"/>
          </a:xfrm>
          <a:prstGeom prst="rect">
            <a:avLst/>
          </a:prstGeom>
          <a:ln>
            <a:noFill/>
          </a:ln>
        </p:spPr>
      </p:pic>
      <p:sp>
        <p:nvSpPr>
          <p:cNvPr id="333" name="TextShape 1"/>
          <p:cNvSpPr txBox="1"/>
          <p:nvPr/>
        </p:nvSpPr>
        <p:spPr>
          <a:xfrm>
            <a:off x="8610480" y="599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43DD50BC-1832-46EE-9854-7A8B12E2FB95}" type="slidenum">
              <a:rPr b="0" lang="en-US" sz="1200" spc="-1" strike="noStrike">
                <a:solidFill>
                  <a:srgbClr val="8b8b8b"/>
                </a:solidFill>
                <a:latin typeface="Calibri"/>
              </a:rPr>
              <a:t>1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334" name="TextShape 2"/>
          <p:cNvSpPr txBox="1"/>
          <p:nvPr/>
        </p:nvSpPr>
        <p:spPr>
          <a:xfrm>
            <a:off x="2362320" y="-131400"/>
            <a:ext cx="7086240" cy="1066320"/>
          </a:xfrm>
          <a:prstGeom prst="rect">
            <a:avLst/>
          </a:prstGeom>
          <a:noFill/>
          <a:ln>
            <a:noFill/>
          </a:ln>
        </p:spPr>
        <p:txBody>
          <a:bodyPr lIns="90360" rIns="90360" tIns="44280" bIns="44280" anchor="ctr">
            <a:normAutofit/>
          </a:bodyPr>
          <a:p>
            <a:pPr algn="ctr">
              <a:lnSpc>
                <a:spcPct val="90000"/>
              </a:lnSpc>
            </a:pPr>
            <a:r>
              <a:rPr b="0" lang="en-US" sz="3600" spc="-1" strike="noStrike">
                <a:solidFill>
                  <a:srgbClr val="00ff00"/>
                </a:solidFill>
                <a:latin typeface="Times New Roman"/>
              </a:rPr>
              <a:t>Déclarer une fonction</a:t>
            </a:r>
            <a:endParaRPr b="0" lang="en-US" sz="3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5" name="CustomShape 3"/>
          <p:cNvSpPr/>
          <p:nvPr/>
        </p:nvSpPr>
        <p:spPr>
          <a:xfrm>
            <a:off x="6095880" y="1163880"/>
            <a:ext cx="3385800" cy="393840"/>
          </a:xfrm>
          <a:prstGeom prst="rect">
            <a:avLst/>
          </a:prstGeom>
          <a:gradFill rotWithShape="0">
            <a:gsLst>
              <a:gs pos="0">
                <a:srgbClr val="ff0000"/>
              </a:gs>
              <a:gs pos="100000">
                <a:schemeClr val="accent1"/>
              </a:gs>
            </a:gsLst>
            <a:lin ang="0"/>
          </a:gradFill>
          <a:ln w="9360">
            <a:solidFill>
              <a:srgbClr val="0000ff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360" rIns="90360" tIns="44280" bIns="44280"/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ffff00"/>
                </a:solidFill>
                <a:latin typeface="Times New Roman"/>
              </a:rPr>
              <a:t>3 doubles comme paramètres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36" name="Line 4"/>
          <p:cNvSpPr/>
          <p:nvPr/>
        </p:nvSpPr>
        <p:spPr>
          <a:xfrm flipH="1">
            <a:off x="4392000" y="1621080"/>
            <a:ext cx="2008800" cy="1061640"/>
          </a:xfrm>
          <a:prstGeom prst="line">
            <a:avLst/>
          </a:prstGeom>
          <a:ln w="38160">
            <a:solidFill>
              <a:srgbClr val="7030a0"/>
            </a:solidFill>
            <a:round/>
            <a:tailEnd len="med" type="stealth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37" name="Line 5"/>
          <p:cNvSpPr/>
          <p:nvPr/>
        </p:nvSpPr>
        <p:spPr>
          <a:xfrm flipH="1">
            <a:off x="5715000" y="1697040"/>
            <a:ext cx="914400" cy="985680"/>
          </a:xfrm>
          <a:prstGeom prst="line">
            <a:avLst/>
          </a:prstGeom>
          <a:ln w="38160">
            <a:solidFill>
              <a:srgbClr val="7030a0"/>
            </a:solidFill>
            <a:round/>
            <a:tailEnd len="med" type="stealth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38" name="CustomShape 6"/>
          <p:cNvSpPr/>
          <p:nvPr/>
        </p:nvSpPr>
        <p:spPr>
          <a:xfrm>
            <a:off x="2362320" y="1163880"/>
            <a:ext cx="3352320" cy="393840"/>
          </a:xfrm>
          <a:prstGeom prst="rect">
            <a:avLst/>
          </a:prstGeom>
          <a:gradFill rotWithShape="0">
            <a:gsLst>
              <a:gs pos="0">
                <a:srgbClr val="ff0000"/>
              </a:gs>
              <a:gs pos="100000">
                <a:schemeClr val="accent1"/>
              </a:gs>
            </a:gsLst>
            <a:lin ang="0"/>
          </a:gradFill>
          <a:ln w="9360">
            <a:solidFill>
              <a:srgbClr val="0000ff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360" rIns="90360" tIns="44280" bIns="44280"/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ffff00"/>
                </a:solidFill>
                <a:latin typeface="Times New Roman"/>
              </a:rPr>
              <a:t>TYPE de la valeur de retour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39" name="Line 7"/>
          <p:cNvSpPr/>
          <p:nvPr/>
        </p:nvSpPr>
        <p:spPr>
          <a:xfrm flipH="1">
            <a:off x="2835360" y="1621080"/>
            <a:ext cx="426600" cy="1061640"/>
          </a:xfrm>
          <a:prstGeom prst="line">
            <a:avLst/>
          </a:prstGeom>
          <a:ln w="38160">
            <a:solidFill>
              <a:srgbClr val="7030a0"/>
            </a:solidFill>
            <a:round/>
            <a:tailEnd len="med" type="stealth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40" name="CustomShape 8"/>
          <p:cNvSpPr/>
          <p:nvPr/>
        </p:nvSpPr>
        <p:spPr>
          <a:xfrm>
            <a:off x="5715000" y="5910840"/>
            <a:ext cx="2133360" cy="393840"/>
          </a:xfrm>
          <a:prstGeom prst="rect">
            <a:avLst/>
          </a:prstGeom>
          <a:gradFill rotWithShape="0">
            <a:gsLst>
              <a:gs pos="0">
                <a:srgbClr val="ff0000"/>
              </a:gs>
              <a:gs pos="100000">
                <a:schemeClr val="accent1"/>
              </a:gs>
            </a:gsLst>
            <a:lin ang="5400000"/>
          </a:gradFill>
          <a:ln w="9360">
            <a:solidFill>
              <a:srgbClr val="0000ff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360" rIns="90360" tIns="44280" bIns="44280"/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ffff00"/>
                </a:solidFill>
                <a:latin typeface="Times New Roman"/>
              </a:rPr>
              <a:t>Valeur renvoyée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41" name="CustomShape 9"/>
          <p:cNvSpPr/>
          <p:nvPr/>
        </p:nvSpPr>
        <p:spPr>
          <a:xfrm rot="10800000">
            <a:off x="6181560" y="5996520"/>
            <a:ext cx="1369440" cy="278640"/>
          </a:xfrm>
          <a:custGeom>
            <a:avLst/>
            <a:gdLst/>
            <a:ahLst/>
            <a:rect l="l" t="t" r="r" b="b"/>
            <a:pathLst>
              <a:path w="21600" h="37112">
                <a:moveTo>
                  <a:pt x="21600" y="37111"/>
                </a:moveTo>
                <a:cubicBezTo>
                  <a:pt x="9670" y="37112"/>
                  <a:pt x="0" y="27441"/>
                  <a:pt x="0" y="15512"/>
                </a:cubicBezTo>
                <a:cubicBezTo>
                  <a:pt x="0" y="9665"/>
                  <a:pt x="2370" y="4068"/>
                  <a:pt x="6568" y="-1"/>
                </a:cubicBezTo>
                <a:moveTo>
                  <a:pt x="21600" y="37111"/>
                </a:moveTo>
                <a:cubicBezTo>
                  <a:pt x="9670" y="37112"/>
                  <a:pt x="0" y="27441"/>
                  <a:pt x="0" y="15512"/>
                </a:cubicBezTo>
                <a:cubicBezTo>
                  <a:pt x="0" y="9665"/>
                  <a:pt x="2370" y="4068"/>
                  <a:pt x="6568" y="-1"/>
                </a:cubicBezTo>
                <a:lnTo>
                  <a:pt x="21600" y="15512"/>
                </a:lnTo>
                <a:close/>
              </a:path>
            </a:pathLst>
          </a:custGeom>
          <a:noFill/>
          <a:ln w="38160">
            <a:solidFill>
              <a:srgbClr val="7030a0"/>
            </a:solidFill>
            <a:round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42" name="CustomShape 10"/>
          <p:cNvSpPr/>
          <p:nvPr/>
        </p:nvSpPr>
        <p:spPr>
          <a:xfrm>
            <a:off x="7696080" y="2916720"/>
            <a:ext cx="2361960" cy="393840"/>
          </a:xfrm>
          <a:prstGeom prst="rect">
            <a:avLst/>
          </a:prstGeom>
          <a:gradFill rotWithShape="0">
            <a:gsLst>
              <a:gs pos="0">
                <a:srgbClr val="ff0000"/>
              </a:gs>
              <a:gs pos="100000">
                <a:schemeClr val="accent1"/>
              </a:gs>
            </a:gsLst>
            <a:lin ang="0"/>
          </a:gradFill>
          <a:ln w="9360">
            <a:solidFill>
              <a:srgbClr val="0000ff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360" rIns="90360" tIns="44280" bIns="44280"/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ffff00"/>
                </a:solidFill>
                <a:latin typeface="Times New Roman"/>
              </a:rPr>
              <a:t>Nom de la fonction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43" name="CustomShape 11"/>
          <p:cNvSpPr/>
          <p:nvPr/>
        </p:nvSpPr>
        <p:spPr>
          <a:xfrm>
            <a:off x="3262320" y="2916720"/>
            <a:ext cx="4433400" cy="329760"/>
          </a:xfrm>
          <a:custGeom>
            <a:avLst/>
            <a:gdLst/>
            <a:ahLst/>
            <a:rect l="l" t="t" r="r" b="b"/>
            <a:pathLst>
              <a:path w="2304" h="448">
                <a:moveTo>
                  <a:pt x="2304" y="384"/>
                </a:moveTo>
                <a:cubicBezTo>
                  <a:pt x="2304" y="416"/>
                  <a:pt x="2304" y="448"/>
                  <a:pt x="1920" y="384"/>
                </a:cubicBezTo>
                <a:cubicBezTo>
                  <a:pt x="1536" y="320"/>
                  <a:pt x="768" y="160"/>
                  <a:pt x="0" y="0"/>
                </a:cubicBezTo>
              </a:path>
            </a:pathLst>
          </a:custGeom>
          <a:noFill/>
          <a:ln w="38160">
            <a:solidFill>
              <a:srgbClr val="7030a0"/>
            </a:solidFill>
            <a:round/>
            <a:headEnd len="med" type="diamond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53" dur="indefinite" restart="never" nodeType="tmRoot">
          <p:childTnLst>
            <p:seq>
              <p:cTn id="5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" name="Picture 1" descr=""/>
          <p:cNvPicPr/>
          <p:nvPr/>
        </p:nvPicPr>
        <p:blipFill>
          <a:blip r:embed="rId1"/>
          <a:stretch/>
        </p:blipFill>
        <p:spPr>
          <a:xfrm>
            <a:off x="3048120" y="1514160"/>
            <a:ext cx="4102560" cy="4631760"/>
          </a:xfrm>
          <a:prstGeom prst="rect">
            <a:avLst/>
          </a:prstGeom>
          <a:ln>
            <a:noFill/>
          </a:ln>
        </p:spPr>
      </p:pic>
      <p:sp>
        <p:nvSpPr>
          <p:cNvPr id="345" name="TextShape 1"/>
          <p:cNvSpPr txBox="1"/>
          <p:nvPr/>
        </p:nvSpPr>
        <p:spPr>
          <a:xfrm>
            <a:off x="2362320" y="228600"/>
            <a:ext cx="7086240" cy="1066320"/>
          </a:xfrm>
          <a:prstGeom prst="rect">
            <a:avLst/>
          </a:prstGeom>
          <a:noFill/>
          <a:ln>
            <a:noFill/>
          </a:ln>
        </p:spPr>
        <p:txBody>
          <a:bodyPr lIns="90360" rIns="90360" tIns="44280" bIns="44280" anchor="ctr">
            <a:normAutofit/>
          </a:bodyPr>
          <a:p>
            <a:pPr algn="ctr">
              <a:lnSpc>
                <a:spcPct val="90000"/>
              </a:lnSpc>
            </a:pPr>
            <a:r>
              <a:rPr b="0" lang="en-US" sz="3600" spc="-1" strike="noStrike">
                <a:solidFill>
                  <a:srgbClr val="00ff00"/>
                </a:solidFill>
                <a:latin typeface="Times New Roman"/>
              </a:rPr>
              <a:t>Définition et Déclaration de une fonction</a:t>
            </a:r>
            <a:endParaRPr b="0" lang="en-US" sz="36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timing>
    <p:tnLst>
      <p:par>
        <p:cTn id="55" dur="indefinite" restart="never" nodeType="tmRoot">
          <p:childTnLst>
            <p:seq>
              <p:cTn id="5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TextShape 1"/>
          <p:cNvSpPr txBox="1"/>
          <p:nvPr/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1" name="TextShape 2"/>
          <p:cNvSpPr txBox="1"/>
          <p:nvPr/>
        </p:nvSpPr>
        <p:spPr>
          <a:xfrm>
            <a:off x="1523880" y="3602160"/>
            <a:ext cx="9143640" cy="16552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algn="ctr"/>
            <a:endParaRPr b="0" lang="en-US" sz="3200" spc="-1" strike="noStrike">
              <a:latin typeface="Arial"/>
            </a:endParaRPr>
          </a:p>
        </p:txBody>
      </p:sp>
      <p:pic>
        <p:nvPicPr>
          <p:cNvPr id="252" name="Picture 3" descr=""/>
          <p:cNvPicPr/>
          <p:nvPr/>
        </p:nvPicPr>
        <p:blipFill>
          <a:blip r:embed="rId1"/>
          <a:stretch/>
        </p:blipFill>
        <p:spPr>
          <a:xfrm>
            <a:off x="135720" y="138600"/>
            <a:ext cx="6339600" cy="3729600"/>
          </a:xfrm>
          <a:prstGeom prst="rect">
            <a:avLst/>
          </a:prstGeom>
          <a:ln>
            <a:noFill/>
          </a:ln>
        </p:spPr>
      </p:pic>
      <p:pic>
        <p:nvPicPr>
          <p:cNvPr id="253" name="Picture 7" descr=""/>
          <p:cNvPicPr/>
          <p:nvPr/>
        </p:nvPicPr>
        <p:blipFill>
          <a:blip r:embed="rId2"/>
          <a:stretch/>
        </p:blipFill>
        <p:spPr>
          <a:xfrm>
            <a:off x="6680160" y="2818080"/>
            <a:ext cx="5375520" cy="38671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TextShape 1"/>
          <p:cNvSpPr txBox="1"/>
          <p:nvPr/>
        </p:nvSpPr>
        <p:spPr>
          <a:xfrm>
            <a:off x="688320" y="0"/>
            <a:ext cx="10515240" cy="68400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ctr"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Appeler une fonction 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47" name="CustomShape 2"/>
          <p:cNvSpPr/>
          <p:nvPr/>
        </p:nvSpPr>
        <p:spPr>
          <a:xfrm>
            <a:off x="840960" y="555120"/>
            <a:ext cx="329868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7030a0"/>
                </a:solidFill>
                <a:latin typeface="Calibri"/>
              </a:rPr>
              <a:t>Appeler par valeur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48" name="CustomShape 3"/>
          <p:cNvSpPr/>
          <p:nvPr/>
        </p:nvSpPr>
        <p:spPr>
          <a:xfrm>
            <a:off x="7693560" y="555120"/>
            <a:ext cx="362988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7030a0"/>
                </a:solidFill>
                <a:latin typeface="Calibri"/>
              </a:rPr>
              <a:t>Appeler par référence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349" name="Picture 10" descr=""/>
          <p:cNvPicPr/>
          <p:nvPr/>
        </p:nvPicPr>
        <p:blipFill>
          <a:blip r:embed="rId1"/>
          <a:stretch/>
        </p:blipFill>
        <p:spPr>
          <a:xfrm>
            <a:off x="244440" y="957600"/>
            <a:ext cx="4492080" cy="5549040"/>
          </a:xfrm>
          <a:prstGeom prst="rect">
            <a:avLst/>
          </a:prstGeom>
          <a:ln>
            <a:noFill/>
          </a:ln>
        </p:spPr>
      </p:pic>
      <p:pic>
        <p:nvPicPr>
          <p:cNvPr id="350" name="Picture 11" descr=""/>
          <p:cNvPicPr/>
          <p:nvPr/>
        </p:nvPicPr>
        <p:blipFill>
          <a:blip r:embed="rId2"/>
          <a:stretch/>
        </p:blipFill>
        <p:spPr>
          <a:xfrm>
            <a:off x="4052880" y="5212080"/>
            <a:ext cx="3116520" cy="867600"/>
          </a:xfrm>
          <a:prstGeom prst="rect">
            <a:avLst/>
          </a:prstGeom>
          <a:ln>
            <a:noFill/>
          </a:ln>
        </p:spPr>
      </p:pic>
      <p:pic>
        <p:nvPicPr>
          <p:cNvPr id="351" name="Picture 12" descr=""/>
          <p:cNvPicPr/>
          <p:nvPr/>
        </p:nvPicPr>
        <p:blipFill>
          <a:blip r:embed="rId3"/>
          <a:stretch/>
        </p:blipFill>
        <p:spPr>
          <a:xfrm>
            <a:off x="7190280" y="1122840"/>
            <a:ext cx="4351320" cy="46962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7" dur="indefinite" restart="never" nodeType="tmRoot">
          <p:childTnLst>
            <p:seq>
              <p:cTn id="5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TextShape 1"/>
          <p:cNvSpPr txBox="1"/>
          <p:nvPr/>
        </p:nvSpPr>
        <p:spPr>
          <a:xfrm>
            <a:off x="838080" y="200160"/>
            <a:ext cx="10515240" cy="53388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ctr"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Tableaux 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353" name="Content Placeholder 3" descr=""/>
          <p:cNvPicPr/>
          <p:nvPr/>
        </p:nvPicPr>
        <p:blipFill>
          <a:blip r:embed="rId1"/>
          <a:stretch/>
        </p:blipFill>
        <p:spPr>
          <a:xfrm>
            <a:off x="838080" y="922320"/>
            <a:ext cx="5765400" cy="1510920"/>
          </a:xfrm>
          <a:prstGeom prst="rect">
            <a:avLst/>
          </a:prstGeom>
          <a:ln>
            <a:noFill/>
          </a:ln>
        </p:spPr>
      </p:pic>
      <p:pic>
        <p:nvPicPr>
          <p:cNvPr id="354" name="Picture 4" descr=""/>
          <p:cNvPicPr/>
          <p:nvPr/>
        </p:nvPicPr>
        <p:blipFill>
          <a:blip r:embed="rId2"/>
          <a:stretch/>
        </p:blipFill>
        <p:spPr>
          <a:xfrm>
            <a:off x="1337040" y="2409480"/>
            <a:ext cx="2069640" cy="571320"/>
          </a:xfrm>
          <a:prstGeom prst="rect">
            <a:avLst/>
          </a:prstGeom>
          <a:ln>
            <a:noFill/>
          </a:ln>
        </p:spPr>
      </p:pic>
      <p:pic>
        <p:nvPicPr>
          <p:cNvPr id="355" name="Picture 5" descr=""/>
          <p:cNvPicPr/>
          <p:nvPr/>
        </p:nvPicPr>
        <p:blipFill>
          <a:blip r:embed="rId3"/>
          <a:stretch/>
        </p:blipFill>
        <p:spPr>
          <a:xfrm>
            <a:off x="195480" y="4243320"/>
            <a:ext cx="4787640" cy="571320"/>
          </a:xfrm>
          <a:prstGeom prst="rect">
            <a:avLst/>
          </a:prstGeom>
          <a:ln>
            <a:noFill/>
          </a:ln>
        </p:spPr>
      </p:pic>
      <p:pic>
        <p:nvPicPr>
          <p:cNvPr id="356" name="Picture 6" descr=""/>
          <p:cNvPicPr/>
          <p:nvPr/>
        </p:nvPicPr>
        <p:blipFill>
          <a:blip r:embed="rId4"/>
          <a:stretch/>
        </p:blipFill>
        <p:spPr>
          <a:xfrm>
            <a:off x="182880" y="3351960"/>
            <a:ext cx="4800240" cy="520200"/>
          </a:xfrm>
          <a:prstGeom prst="rect">
            <a:avLst/>
          </a:prstGeom>
          <a:ln>
            <a:noFill/>
          </a:ln>
        </p:spPr>
      </p:pic>
      <p:sp>
        <p:nvSpPr>
          <p:cNvPr id="357" name="CustomShape 2"/>
          <p:cNvSpPr/>
          <p:nvPr/>
        </p:nvSpPr>
        <p:spPr>
          <a:xfrm>
            <a:off x="2049840" y="2872800"/>
            <a:ext cx="64404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7030a0"/>
                </a:solidFill>
                <a:latin typeface="Calibri"/>
              </a:rPr>
              <a:t>ou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358" name="CustomShape 3"/>
          <p:cNvSpPr/>
          <p:nvPr/>
        </p:nvSpPr>
        <p:spPr>
          <a:xfrm>
            <a:off x="2022480" y="3789720"/>
            <a:ext cx="64404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7030a0"/>
                </a:solidFill>
                <a:latin typeface="Calibri"/>
              </a:rPr>
              <a:t>ou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359" name="Picture 9" descr=""/>
          <p:cNvPicPr/>
          <p:nvPr/>
        </p:nvPicPr>
        <p:blipFill>
          <a:blip r:embed="rId5"/>
          <a:stretch/>
        </p:blipFill>
        <p:spPr>
          <a:xfrm>
            <a:off x="5576400" y="2482920"/>
            <a:ext cx="5595840" cy="996120"/>
          </a:xfrm>
          <a:prstGeom prst="rect">
            <a:avLst/>
          </a:prstGeom>
          <a:ln>
            <a:solidFill>
              <a:srgbClr val="7030a0"/>
            </a:solidFill>
          </a:ln>
        </p:spPr>
      </p:pic>
      <p:sp>
        <p:nvSpPr>
          <p:cNvPr id="360" name="CustomShape 4"/>
          <p:cNvSpPr/>
          <p:nvPr/>
        </p:nvSpPr>
        <p:spPr>
          <a:xfrm rot="19373400">
            <a:off x="4919760" y="3651840"/>
            <a:ext cx="719280" cy="440280"/>
          </a:xfrm>
          <a:prstGeom prst="stripedRightArrow">
            <a:avLst>
              <a:gd name="adj1" fmla="val 50000"/>
              <a:gd name="adj2" fmla="val 5000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61" name="Picture 2" descr=""/>
          <p:cNvPicPr/>
          <p:nvPr/>
        </p:nvPicPr>
        <p:blipFill>
          <a:blip r:embed="rId6"/>
          <a:stretch/>
        </p:blipFill>
        <p:spPr>
          <a:xfrm>
            <a:off x="5909040" y="3528720"/>
            <a:ext cx="5444640" cy="2997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9" dur="indefinite" restart="never" nodeType="tmRoot">
          <p:childTnLst>
            <p:seq>
              <p:cTn id="6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TextShape 1"/>
          <p:cNvSpPr txBox="1"/>
          <p:nvPr/>
        </p:nvSpPr>
        <p:spPr>
          <a:xfrm>
            <a:off x="838080" y="215280"/>
            <a:ext cx="10515240" cy="42912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ctr"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Tableaux Multidimensionnelle 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363" name="Picture 3" descr=""/>
          <p:cNvPicPr/>
          <p:nvPr/>
        </p:nvPicPr>
        <p:blipFill>
          <a:blip r:embed="rId1"/>
          <a:stretch/>
        </p:blipFill>
        <p:spPr>
          <a:xfrm>
            <a:off x="0" y="856440"/>
            <a:ext cx="5892480" cy="1726920"/>
          </a:xfrm>
          <a:prstGeom prst="rect">
            <a:avLst/>
          </a:prstGeom>
          <a:ln>
            <a:noFill/>
          </a:ln>
        </p:spPr>
      </p:pic>
      <p:pic>
        <p:nvPicPr>
          <p:cNvPr id="364" name="Picture 6" descr=""/>
          <p:cNvPicPr/>
          <p:nvPr/>
        </p:nvPicPr>
        <p:blipFill>
          <a:blip r:embed="rId2"/>
          <a:stretch/>
        </p:blipFill>
        <p:spPr>
          <a:xfrm>
            <a:off x="5200200" y="3891960"/>
            <a:ext cx="1035000" cy="2508840"/>
          </a:xfrm>
          <a:prstGeom prst="rect">
            <a:avLst/>
          </a:prstGeom>
          <a:ln>
            <a:noFill/>
          </a:ln>
        </p:spPr>
      </p:pic>
      <p:sp>
        <p:nvSpPr>
          <p:cNvPr id="365" name="CustomShape 2"/>
          <p:cNvSpPr/>
          <p:nvPr/>
        </p:nvSpPr>
        <p:spPr>
          <a:xfrm rot="3156600">
            <a:off x="6540840" y="4749120"/>
            <a:ext cx="1823400" cy="1652760"/>
          </a:xfrm>
          <a:prstGeom prst="curvedLeftArrow">
            <a:avLst>
              <a:gd name="adj1" fmla="val 25000"/>
              <a:gd name="adj2" fmla="val 50000"/>
              <a:gd name="adj3" fmla="val 2500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66" name="Picture 2" descr=""/>
          <p:cNvPicPr/>
          <p:nvPr/>
        </p:nvPicPr>
        <p:blipFill>
          <a:blip r:embed="rId3"/>
          <a:stretch/>
        </p:blipFill>
        <p:spPr>
          <a:xfrm>
            <a:off x="159840" y="2583720"/>
            <a:ext cx="6039360" cy="1163520"/>
          </a:xfrm>
          <a:prstGeom prst="rect">
            <a:avLst/>
          </a:prstGeom>
          <a:ln>
            <a:noFill/>
          </a:ln>
        </p:spPr>
      </p:pic>
      <p:pic>
        <p:nvPicPr>
          <p:cNvPr id="367" name="Picture 8" descr=""/>
          <p:cNvPicPr/>
          <p:nvPr/>
        </p:nvPicPr>
        <p:blipFill>
          <a:blip r:embed="rId4"/>
          <a:stretch/>
        </p:blipFill>
        <p:spPr>
          <a:xfrm>
            <a:off x="6934680" y="1044720"/>
            <a:ext cx="4788720" cy="33044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1" dur="indefinite" restart="never" nodeType="tmRoot">
          <p:childTnLst>
            <p:seq>
              <p:cTn id="6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TextShape 1"/>
          <p:cNvSpPr txBox="1"/>
          <p:nvPr/>
        </p:nvSpPr>
        <p:spPr>
          <a:xfrm>
            <a:off x="838080" y="110160"/>
            <a:ext cx="10515240" cy="5187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ctr"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Passer un tableaux dans un fonctions 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369" name="Picture 2" descr=""/>
          <p:cNvPicPr/>
          <p:nvPr/>
        </p:nvPicPr>
        <p:blipFill>
          <a:blip r:embed="rId1"/>
          <a:srcRect l="7217" t="57924" r="28805" b="0"/>
          <a:stretch/>
        </p:blipFill>
        <p:spPr>
          <a:xfrm>
            <a:off x="539640" y="3457440"/>
            <a:ext cx="4271760" cy="2885400"/>
          </a:xfrm>
          <a:prstGeom prst="rect">
            <a:avLst/>
          </a:prstGeom>
          <a:ln>
            <a:noFill/>
          </a:ln>
        </p:spPr>
      </p:pic>
      <p:pic>
        <p:nvPicPr>
          <p:cNvPr id="370" name="Picture 8" descr=""/>
          <p:cNvPicPr/>
          <p:nvPr/>
        </p:nvPicPr>
        <p:blipFill>
          <a:blip r:embed="rId2"/>
          <a:srcRect l="6767" t="0" r="4111" b="41200"/>
          <a:stretch/>
        </p:blipFill>
        <p:spPr>
          <a:xfrm>
            <a:off x="5951160" y="3341160"/>
            <a:ext cx="4601520" cy="3117960"/>
          </a:xfrm>
          <a:prstGeom prst="rect">
            <a:avLst/>
          </a:prstGeom>
          <a:ln>
            <a:noFill/>
          </a:ln>
        </p:spPr>
      </p:pic>
      <p:pic>
        <p:nvPicPr>
          <p:cNvPr id="371" name="Picture 9" descr=""/>
          <p:cNvPicPr/>
          <p:nvPr/>
        </p:nvPicPr>
        <p:blipFill>
          <a:blip r:embed="rId3"/>
          <a:srcRect l="4468" t="0" r="2564" b="0"/>
          <a:stretch/>
        </p:blipFill>
        <p:spPr>
          <a:xfrm>
            <a:off x="137880" y="1444680"/>
            <a:ext cx="3417480" cy="1168200"/>
          </a:xfrm>
          <a:prstGeom prst="rect">
            <a:avLst/>
          </a:prstGeom>
          <a:ln>
            <a:noFill/>
          </a:ln>
        </p:spPr>
      </p:pic>
      <p:pic>
        <p:nvPicPr>
          <p:cNvPr id="372" name="Picture 10" descr=""/>
          <p:cNvPicPr/>
          <p:nvPr/>
        </p:nvPicPr>
        <p:blipFill>
          <a:blip r:embed="rId4"/>
          <a:srcRect l="4139" t="0" r="7952" b="0"/>
          <a:stretch/>
        </p:blipFill>
        <p:spPr>
          <a:xfrm>
            <a:off x="3688560" y="1366560"/>
            <a:ext cx="4126680" cy="1207800"/>
          </a:xfrm>
          <a:prstGeom prst="rect">
            <a:avLst/>
          </a:prstGeom>
          <a:ln>
            <a:noFill/>
          </a:ln>
        </p:spPr>
      </p:pic>
      <p:pic>
        <p:nvPicPr>
          <p:cNvPr id="373" name="Picture 11" descr=""/>
          <p:cNvPicPr/>
          <p:nvPr/>
        </p:nvPicPr>
        <p:blipFill>
          <a:blip r:embed="rId5"/>
          <a:srcRect l="2840" t="0" r="3255" b="9308"/>
          <a:stretch/>
        </p:blipFill>
        <p:spPr>
          <a:xfrm>
            <a:off x="7948440" y="1441440"/>
            <a:ext cx="4078800" cy="1057680"/>
          </a:xfrm>
          <a:prstGeom prst="rect">
            <a:avLst/>
          </a:prstGeom>
          <a:ln>
            <a:noFill/>
          </a:ln>
        </p:spPr>
      </p:pic>
      <p:sp>
        <p:nvSpPr>
          <p:cNvPr id="374" name="CustomShape 2"/>
          <p:cNvSpPr/>
          <p:nvPr/>
        </p:nvSpPr>
        <p:spPr>
          <a:xfrm>
            <a:off x="659520" y="871200"/>
            <a:ext cx="226404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Technique -1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375" name="CustomShape 3"/>
          <p:cNvSpPr/>
          <p:nvPr/>
        </p:nvSpPr>
        <p:spPr>
          <a:xfrm>
            <a:off x="4799160" y="813600"/>
            <a:ext cx="226404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Technique -2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376" name="CustomShape 4"/>
          <p:cNvSpPr/>
          <p:nvPr/>
        </p:nvSpPr>
        <p:spPr>
          <a:xfrm>
            <a:off x="9089280" y="871200"/>
            <a:ext cx="226404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Technique -3</a:t>
            </a:r>
            <a:endParaRPr b="0" lang="en-US" sz="2800" spc="-1" strike="noStrike">
              <a:latin typeface="Arial"/>
            </a:endParaRPr>
          </a:p>
        </p:txBody>
      </p:sp>
    </p:spTree>
  </p:cSld>
  <p:timing>
    <p:tnLst>
      <p:par>
        <p:cTn id="63" dur="indefinite" restart="never" nodeType="tmRoot">
          <p:childTnLst>
            <p:seq>
              <p:cTn id="6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TextShape 1"/>
          <p:cNvSpPr txBox="1"/>
          <p:nvPr/>
        </p:nvSpPr>
        <p:spPr>
          <a:xfrm>
            <a:off x="838080" y="170280"/>
            <a:ext cx="10515240" cy="50400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ctr"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Retourner un tableaux de fonction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8" name="TextShape 2"/>
          <p:cNvSpPr txBox="1"/>
          <p:nvPr/>
        </p:nvSpPr>
        <p:spPr>
          <a:xfrm>
            <a:off x="463320" y="941040"/>
            <a:ext cx="3583440" cy="43509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ne peux pas renvoyer un tableau entier en tant qu'argument à une fonction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peut renvoyer un pointeur vers un tableau en spécifiant le nom du tableau sans index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379" name="Picture 4" descr=""/>
          <p:cNvPicPr/>
          <p:nvPr/>
        </p:nvPicPr>
        <p:blipFill>
          <a:blip r:embed="rId1"/>
          <a:stretch/>
        </p:blipFill>
        <p:spPr>
          <a:xfrm>
            <a:off x="9537840" y="713160"/>
            <a:ext cx="2653920" cy="5866920"/>
          </a:xfrm>
          <a:prstGeom prst="rect">
            <a:avLst/>
          </a:prstGeom>
          <a:ln>
            <a:noFill/>
          </a:ln>
        </p:spPr>
      </p:pic>
      <p:sp>
        <p:nvSpPr>
          <p:cNvPr id="380" name="CustomShape 3"/>
          <p:cNvSpPr/>
          <p:nvPr/>
        </p:nvSpPr>
        <p:spPr>
          <a:xfrm>
            <a:off x="8721360" y="2803320"/>
            <a:ext cx="704160" cy="843480"/>
          </a:xfrm>
          <a:prstGeom prst="notchedRightArrow">
            <a:avLst>
              <a:gd name="adj1" fmla="val 50000"/>
              <a:gd name="adj2" fmla="val 5000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81" name="Picture 6" descr=""/>
          <p:cNvPicPr/>
          <p:nvPr/>
        </p:nvPicPr>
        <p:blipFill>
          <a:blip r:embed="rId2"/>
          <a:stretch/>
        </p:blipFill>
        <p:spPr>
          <a:xfrm>
            <a:off x="4047480" y="941040"/>
            <a:ext cx="4576680" cy="4724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5" dur="indefinite" restart="never" nodeType="tmRoot">
          <p:childTnLst>
            <p:seq>
              <p:cTn id="6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TextShape 1"/>
          <p:cNvSpPr txBox="1"/>
          <p:nvPr/>
        </p:nvSpPr>
        <p:spPr>
          <a:xfrm>
            <a:off x="838080" y="365040"/>
            <a:ext cx="10515240" cy="57888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ctr"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Pointeur vers un tableau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383" name="Picture 3" descr=""/>
          <p:cNvPicPr/>
          <p:nvPr/>
        </p:nvPicPr>
        <p:blipFill>
          <a:blip r:embed="rId1"/>
          <a:stretch/>
        </p:blipFill>
        <p:spPr>
          <a:xfrm>
            <a:off x="649080" y="944280"/>
            <a:ext cx="6725880" cy="5283000"/>
          </a:xfrm>
          <a:prstGeom prst="rect">
            <a:avLst/>
          </a:prstGeom>
          <a:ln>
            <a:noFill/>
          </a:ln>
        </p:spPr>
      </p:pic>
      <p:pic>
        <p:nvPicPr>
          <p:cNvPr id="384" name="Picture 4" descr=""/>
          <p:cNvPicPr/>
          <p:nvPr/>
        </p:nvPicPr>
        <p:blipFill>
          <a:blip r:embed="rId2"/>
          <a:stretch/>
        </p:blipFill>
        <p:spPr>
          <a:xfrm>
            <a:off x="7540560" y="2410560"/>
            <a:ext cx="4529520" cy="18162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timing>
    <p:tnLst>
      <p:par>
        <p:cTn id="67" dur="indefinite" restart="never" nodeType="tmRoot">
          <p:childTnLst>
            <p:seq>
              <p:cTn id="6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TextShape 1"/>
          <p:cNvSpPr txBox="1"/>
          <p:nvPr/>
        </p:nvSpPr>
        <p:spPr>
          <a:xfrm>
            <a:off x="2819520" y="0"/>
            <a:ext cx="7009920" cy="1142640"/>
          </a:xfrm>
          <a:prstGeom prst="rect">
            <a:avLst/>
          </a:prstGeom>
          <a:noFill/>
          <a:ln>
            <a:noFill/>
          </a:ln>
        </p:spPr>
        <p:txBody>
          <a:bodyPr lIns="90360" rIns="90360" tIns="44280" bIns="44280" anchor="ctr">
            <a:norm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ff00"/>
                </a:solidFill>
                <a:latin typeface="Times New Roman"/>
              </a:rPr>
              <a:t>Les pointeurs, c'est quoi?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grpSp>
        <p:nvGrpSpPr>
          <p:cNvPr id="386" name="Group 2"/>
          <p:cNvGrpSpPr/>
          <p:nvPr/>
        </p:nvGrpSpPr>
        <p:grpSpPr>
          <a:xfrm>
            <a:off x="426240" y="845280"/>
            <a:ext cx="5199840" cy="1453680"/>
            <a:chOff x="426240" y="845280"/>
            <a:chExt cx="5199840" cy="1453680"/>
          </a:xfrm>
        </p:grpSpPr>
        <p:sp>
          <p:nvSpPr>
            <p:cNvPr id="387" name="CustomShape 3"/>
            <p:cNvSpPr/>
            <p:nvPr/>
          </p:nvSpPr>
          <p:spPr>
            <a:xfrm>
              <a:off x="548280" y="1602720"/>
              <a:ext cx="1483200" cy="681480"/>
            </a:xfrm>
            <a:prstGeom prst="rect">
              <a:avLst/>
            </a:prstGeom>
            <a:solidFill>
              <a:srgbClr val="00ff00"/>
            </a:solidFill>
            <a:ln w="9360">
              <a:noFill/>
            </a:ln>
            <a:scene3d>
              <a:camera prst="legacyPerspectiveFront">
                <a:rot lat="1500000" lon="20099999" rev="0"/>
              </a:camera>
              <a:lightRig dir="t" rig="legacyFlat4"/>
            </a:scene3d>
            <a:sp3d extrusionH="887400" contourW="12700" prstMaterial="legacyMatte">
              <a:bevelT prst="angle" w="13500" h="13500"/>
              <a:bevelB prst="angle" w="13500" h="13500"/>
              <a:extrusionClr>
                <a:srgbClr val="00ff00"/>
              </a:extrusionClr>
              <a:contourClr>
                <a:srgbClr val="00ff00"/>
              </a:contourClr>
            </a:sp3d>
          </p:spPr>
          <p:style>
            <a:lnRef idx="0"/>
            <a:fillRef idx="0"/>
            <a:effectRef idx="0"/>
            <a:fontRef idx="minor"/>
          </p:style>
        </p:sp>
        <p:sp>
          <p:nvSpPr>
            <p:cNvPr id="388" name="CustomShape 4"/>
            <p:cNvSpPr/>
            <p:nvPr/>
          </p:nvSpPr>
          <p:spPr>
            <a:xfrm>
              <a:off x="426240" y="1829880"/>
              <a:ext cx="1007280" cy="3646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/>
            <a:p>
              <a:pPr>
                <a:lnSpc>
                  <a:spcPct val="100000"/>
                </a:lnSpc>
                <a:spcBef>
                  <a:spcPts val="901"/>
                </a:spcBef>
              </a:pPr>
              <a:r>
                <a:rPr b="1" lang="en-US" sz="1800" spc="-1" strike="noStrike">
                  <a:solidFill>
                    <a:srgbClr val="5b9bd5"/>
                  </a:solidFill>
                  <a:latin typeface="Calibri"/>
                </a:rPr>
                <a:t>p=5A0F3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389" name="CustomShape 5"/>
            <p:cNvSpPr/>
            <p:nvPr/>
          </p:nvSpPr>
          <p:spPr>
            <a:xfrm>
              <a:off x="2082600" y="845280"/>
              <a:ext cx="709920" cy="4554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/>
            <a:p>
              <a:pPr>
                <a:lnSpc>
                  <a:spcPct val="100000"/>
                </a:lnSpc>
              </a:pPr>
              <a:r>
                <a:rPr b="0" lang="en-US" sz="2400" spc="-1" strike="noStrike">
                  <a:solidFill>
                    <a:srgbClr val="000000"/>
                  </a:solidFill>
                  <a:latin typeface="Calibri"/>
                </a:rPr>
                <a:t>i=17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390" name="CustomShape 6"/>
            <p:cNvSpPr/>
            <p:nvPr/>
          </p:nvSpPr>
          <p:spPr>
            <a:xfrm flipV="1" rot="10800000">
              <a:off x="2145960" y="1526040"/>
              <a:ext cx="811440" cy="453960"/>
            </a:xfrm>
            <a:prstGeom prst="bentConnector2">
              <a:avLst/>
            </a:prstGeom>
            <a:noFill/>
            <a:ln w="38160">
              <a:solidFill>
                <a:schemeClr val="tx2"/>
              </a:solidFill>
              <a:miter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391" name="Group 7"/>
            <p:cNvGrpSpPr/>
            <p:nvPr/>
          </p:nvGrpSpPr>
          <p:grpSpPr>
            <a:xfrm>
              <a:off x="3115800" y="1224000"/>
              <a:ext cx="2510280" cy="1074960"/>
              <a:chOff x="3115800" y="1224000"/>
              <a:chExt cx="2510280" cy="1074960"/>
            </a:xfrm>
          </p:grpSpPr>
          <p:sp>
            <p:nvSpPr>
              <p:cNvPr id="392" name="CustomShape 8"/>
              <p:cNvSpPr/>
              <p:nvPr/>
            </p:nvSpPr>
            <p:spPr>
              <a:xfrm>
                <a:off x="3115800" y="1224000"/>
                <a:ext cx="1026720" cy="681480"/>
              </a:xfrm>
              <a:prstGeom prst="rect">
                <a:avLst/>
              </a:prstGeom>
              <a:noFill/>
              <a:ln w="12600">
                <a:solidFill>
                  <a:srgbClr val="00ff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93" name="CustomShape 9"/>
              <p:cNvSpPr/>
              <p:nvPr/>
            </p:nvSpPr>
            <p:spPr>
              <a:xfrm>
                <a:off x="4599360" y="1224000"/>
                <a:ext cx="1026720" cy="681480"/>
              </a:xfrm>
              <a:prstGeom prst="rect">
                <a:avLst/>
              </a:prstGeom>
              <a:noFill/>
              <a:ln w="12600">
                <a:solidFill>
                  <a:srgbClr val="00ff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94" name="CustomShape 10"/>
              <p:cNvSpPr/>
              <p:nvPr/>
            </p:nvSpPr>
            <p:spPr>
              <a:xfrm>
                <a:off x="3472200" y="1782720"/>
                <a:ext cx="370080" cy="516240"/>
              </a:xfrm>
              <a:prstGeom prst="rect">
                <a:avLst/>
              </a:prstGeom>
              <a:noFill/>
              <a:ln w="1260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/>
              <a:p>
                <a:pPr>
                  <a:lnSpc>
                    <a:spcPct val="100000"/>
                  </a:lnSpc>
                  <a:spcBef>
                    <a:spcPts val="1400"/>
                  </a:spcBef>
                </a:pPr>
                <a:r>
                  <a:rPr b="1" lang="en-US" sz="2800" spc="-1" strike="noStrike">
                    <a:solidFill>
                      <a:srgbClr val="7030a0"/>
                    </a:solidFill>
                    <a:latin typeface="Calibri"/>
                  </a:rPr>
                  <a:t>p</a:t>
                </a:r>
                <a:endParaRPr b="0" lang="en-US" sz="2800" spc="-1" strike="noStrike">
                  <a:latin typeface="Arial"/>
                </a:endParaRPr>
              </a:p>
            </p:txBody>
          </p:sp>
          <p:sp>
            <p:nvSpPr>
              <p:cNvPr id="395" name="CustomShape 11"/>
              <p:cNvSpPr/>
              <p:nvPr/>
            </p:nvSpPr>
            <p:spPr>
              <a:xfrm>
                <a:off x="4959360" y="1782720"/>
                <a:ext cx="266400" cy="51624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/>
              <a:p>
                <a:pPr>
                  <a:lnSpc>
                    <a:spcPct val="100000"/>
                  </a:lnSpc>
                  <a:spcBef>
                    <a:spcPts val="1400"/>
                  </a:spcBef>
                </a:pPr>
                <a:r>
                  <a:rPr b="1" lang="en-US" sz="2800" spc="-1" strike="noStrike">
                    <a:solidFill>
                      <a:srgbClr val="7030a0"/>
                    </a:solidFill>
                    <a:latin typeface="Calibri"/>
                  </a:rPr>
                  <a:t>i</a:t>
                </a:r>
                <a:endParaRPr b="0" lang="en-US" sz="2800" spc="-1" strike="noStrike">
                  <a:latin typeface="Arial"/>
                </a:endParaRPr>
              </a:p>
            </p:txBody>
          </p:sp>
          <p:sp>
            <p:nvSpPr>
              <p:cNvPr id="396" name="CustomShape 12"/>
              <p:cNvSpPr/>
              <p:nvPr/>
            </p:nvSpPr>
            <p:spPr>
              <a:xfrm>
                <a:off x="3255480" y="1389600"/>
                <a:ext cx="771120" cy="36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/>
              <a:p>
                <a:pPr>
                  <a:lnSpc>
                    <a:spcPct val="100000"/>
                  </a:lnSpc>
                  <a:spcBef>
                    <a:spcPts val="901"/>
                  </a:spcBef>
                </a:pPr>
                <a:r>
                  <a:rPr b="1" lang="en-US" sz="1800" spc="-1" strike="noStrike">
                    <a:solidFill>
                      <a:srgbClr val="7030a0"/>
                    </a:solidFill>
                    <a:latin typeface="Calibri"/>
                  </a:rPr>
                  <a:t>5A0F3</a:t>
                </a:r>
                <a:endParaRPr b="0" lang="en-US" sz="1800" spc="-1" strike="noStrike">
                  <a:latin typeface="Arial"/>
                </a:endParaRPr>
              </a:p>
            </p:txBody>
          </p:sp>
          <p:sp>
            <p:nvSpPr>
              <p:cNvPr id="397" name="CustomShape 13"/>
              <p:cNvSpPr/>
              <p:nvPr/>
            </p:nvSpPr>
            <p:spPr>
              <a:xfrm>
                <a:off x="4881240" y="1337400"/>
                <a:ext cx="411120" cy="36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/>
              <a:p>
                <a:pPr>
                  <a:lnSpc>
                    <a:spcPct val="100000"/>
                  </a:lnSpc>
                  <a:spcBef>
                    <a:spcPts val="901"/>
                  </a:spcBef>
                </a:pPr>
                <a:r>
                  <a:rPr b="1" lang="en-US" sz="1800" spc="-1" strike="noStrike">
                    <a:solidFill>
                      <a:srgbClr val="7030a0"/>
                    </a:solidFill>
                    <a:latin typeface="Calibri"/>
                  </a:rPr>
                  <a:t>17</a:t>
                </a:r>
                <a:endParaRPr b="0" lang="en-US" sz="1800" spc="-1" strike="noStrike">
                  <a:latin typeface="Arial"/>
                </a:endParaRPr>
              </a:p>
            </p:txBody>
          </p:sp>
          <p:sp>
            <p:nvSpPr>
              <p:cNvPr id="398" name="CustomShape 14"/>
              <p:cNvSpPr/>
              <p:nvPr/>
            </p:nvSpPr>
            <p:spPr>
              <a:xfrm flipV="1" rot="5400000">
                <a:off x="3943800" y="909720"/>
                <a:ext cx="340560" cy="969480"/>
              </a:xfrm>
              <a:prstGeom prst="bentConnector4">
                <a:avLst>
                  <a:gd name="adj1" fmla="val -66667"/>
                  <a:gd name="adj2" fmla="val 76472"/>
                </a:avLst>
              </a:prstGeom>
              <a:noFill/>
              <a:ln w="38160">
                <a:solidFill>
                  <a:srgbClr val="7030a0"/>
                </a:solidFill>
                <a:miter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</p:grpSp>
      </p:grpSp>
      <p:pic>
        <p:nvPicPr>
          <p:cNvPr id="399" name="Picture 3" descr=""/>
          <p:cNvPicPr/>
          <p:nvPr/>
        </p:nvPicPr>
        <p:blipFill>
          <a:blip r:embed="rId1"/>
          <a:stretch/>
        </p:blipFill>
        <p:spPr>
          <a:xfrm>
            <a:off x="5744880" y="989280"/>
            <a:ext cx="6383880" cy="4659840"/>
          </a:xfrm>
          <a:prstGeom prst="rect">
            <a:avLst/>
          </a:prstGeom>
          <a:ln>
            <a:noFill/>
          </a:ln>
        </p:spPr>
      </p:pic>
      <p:sp>
        <p:nvSpPr>
          <p:cNvPr id="400" name="CustomShape 15"/>
          <p:cNvSpPr/>
          <p:nvPr/>
        </p:nvSpPr>
        <p:spPr>
          <a:xfrm>
            <a:off x="5744880" y="6145920"/>
            <a:ext cx="13298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01" name="Picture 2" descr=""/>
          <p:cNvPicPr/>
          <p:nvPr/>
        </p:nvPicPr>
        <p:blipFill>
          <a:blip r:embed="rId2"/>
          <a:stretch/>
        </p:blipFill>
        <p:spPr>
          <a:xfrm>
            <a:off x="280080" y="2379960"/>
            <a:ext cx="5283000" cy="1079280"/>
          </a:xfrm>
          <a:prstGeom prst="rect">
            <a:avLst/>
          </a:prstGeom>
          <a:ln>
            <a:noFill/>
          </a:ln>
        </p:spPr>
      </p:pic>
      <p:pic>
        <p:nvPicPr>
          <p:cNvPr id="402" name="Picture 7" descr=""/>
          <p:cNvPicPr/>
          <p:nvPr/>
        </p:nvPicPr>
        <p:blipFill>
          <a:blip r:embed="rId3"/>
          <a:stretch/>
        </p:blipFill>
        <p:spPr>
          <a:xfrm>
            <a:off x="276840" y="3552120"/>
            <a:ext cx="5308920" cy="2829960"/>
          </a:xfrm>
          <a:prstGeom prst="rect">
            <a:avLst/>
          </a:prstGeom>
          <a:ln>
            <a:noFill/>
          </a:ln>
        </p:spPr>
      </p:pic>
      <p:pic>
        <p:nvPicPr>
          <p:cNvPr id="403" name="Picture 9" descr=""/>
          <p:cNvPicPr/>
          <p:nvPr/>
        </p:nvPicPr>
        <p:blipFill>
          <a:blip r:embed="rId4"/>
          <a:stretch/>
        </p:blipFill>
        <p:spPr>
          <a:xfrm>
            <a:off x="7234200" y="5769000"/>
            <a:ext cx="4470120" cy="68544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timing>
    <p:tnLst>
      <p:par>
        <p:cTn id="69" dur="indefinite" restart="never" nodeType="tmRoot">
          <p:childTnLst>
            <p:seq>
              <p:cTn id="7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TextShape 1"/>
          <p:cNvSpPr txBox="1"/>
          <p:nvPr/>
        </p:nvSpPr>
        <p:spPr>
          <a:xfrm>
            <a:off x="838080" y="155160"/>
            <a:ext cx="10515240" cy="47412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ctr"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Tableaux de pointers 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5" name="CustomShape 2"/>
          <p:cNvSpPr/>
          <p:nvPr/>
        </p:nvSpPr>
        <p:spPr>
          <a:xfrm>
            <a:off x="343440" y="659520"/>
            <a:ext cx="4917600" cy="943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7030a0"/>
                </a:solidFill>
                <a:latin typeface="Calibri"/>
              </a:rPr>
              <a:t>Est que on a bien compris le tableaux ? 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406" name="CustomShape 3"/>
          <p:cNvSpPr/>
          <p:nvPr/>
        </p:nvSpPr>
        <p:spPr>
          <a:xfrm>
            <a:off x="6642000" y="662040"/>
            <a:ext cx="4917600" cy="943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7030a0"/>
                </a:solidFill>
                <a:latin typeface="Calibri"/>
              </a:rPr>
              <a:t>Alors pointer de tableaux ensuite !!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407" name="Picture 2" descr=""/>
          <p:cNvPicPr/>
          <p:nvPr/>
        </p:nvPicPr>
        <p:blipFill>
          <a:blip r:embed="rId1"/>
          <a:stretch/>
        </p:blipFill>
        <p:spPr>
          <a:xfrm>
            <a:off x="343440" y="1613520"/>
            <a:ext cx="5508360" cy="3267360"/>
          </a:xfrm>
          <a:prstGeom prst="rect">
            <a:avLst/>
          </a:prstGeom>
          <a:ln>
            <a:noFill/>
          </a:ln>
        </p:spPr>
      </p:pic>
      <p:pic>
        <p:nvPicPr>
          <p:cNvPr id="408" name="Picture 9" descr=""/>
          <p:cNvPicPr/>
          <p:nvPr/>
        </p:nvPicPr>
        <p:blipFill>
          <a:blip r:embed="rId2"/>
          <a:stretch/>
        </p:blipFill>
        <p:spPr>
          <a:xfrm>
            <a:off x="6390720" y="1613520"/>
            <a:ext cx="4962600" cy="3292560"/>
          </a:xfrm>
          <a:prstGeom prst="rect">
            <a:avLst/>
          </a:prstGeom>
          <a:ln>
            <a:noFill/>
          </a:ln>
        </p:spPr>
      </p:pic>
      <p:pic>
        <p:nvPicPr>
          <p:cNvPr id="409" name="Picture 10" descr=""/>
          <p:cNvPicPr/>
          <p:nvPr/>
        </p:nvPicPr>
        <p:blipFill>
          <a:blip r:embed="rId3"/>
          <a:stretch/>
        </p:blipFill>
        <p:spPr>
          <a:xfrm>
            <a:off x="6840360" y="5134320"/>
            <a:ext cx="2260080" cy="7236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timing>
    <p:tnLst>
      <p:par>
        <p:cTn id="71" dur="indefinite" restart="never" nodeType="tmRoot">
          <p:childTnLst>
            <p:seq>
              <p:cTn id="72" dur="indefinite" nodeType="mainSeq">
                <p:childTnLst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nodeType="withEffect" fill="hold" presetClass="exit" presetID="3" presetSubtype="10">
                                  <p:stCondLst>
                                    <p:cond delay="0"/>
                                  </p:stCondLst>
                                  <p:childTnLst>
                                    <p:animEffect filter="blinds(horizontal)" transition="out">
                                      <p:cBhvr additive="repl">
                                        <p:cTn id="78" dur="500"/>
                                        <p:tgtEl>
                                          <p:spTgt spid="4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TextShape 1"/>
          <p:cNvSpPr txBox="1"/>
          <p:nvPr/>
        </p:nvSpPr>
        <p:spPr>
          <a:xfrm>
            <a:off x="838080" y="155160"/>
            <a:ext cx="10515240" cy="47412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ctr"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Tableaux de pointers 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11" name="CustomShape 2"/>
          <p:cNvSpPr/>
          <p:nvPr/>
        </p:nvSpPr>
        <p:spPr>
          <a:xfrm>
            <a:off x="343440" y="659520"/>
            <a:ext cx="4917600" cy="943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7030a0"/>
                </a:solidFill>
                <a:latin typeface="Calibri"/>
              </a:rPr>
              <a:t>Est que on a bien compris le tableaux ? 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412" name="CustomShape 3"/>
          <p:cNvSpPr/>
          <p:nvPr/>
        </p:nvSpPr>
        <p:spPr>
          <a:xfrm>
            <a:off x="6642000" y="662040"/>
            <a:ext cx="4917600" cy="943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7030a0"/>
                </a:solidFill>
                <a:latin typeface="Calibri"/>
              </a:rPr>
              <a:t>Alors pointer de tableaux ensuite !!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413" name="Picture 9" descr=""/>
          <p:cNvPicPr/>
          <p:nvPr/>
        </p:nvPicPr>
        <p:blipFill>
          <a:blip r:embed="rId1"/>
          <a:stretch/>
        </p:blipFill>
        <p:spPr>
          <a:xfrm>
            <a:off x="6390720" y="1613520"/>
            <a:ext cx="4962600" cy="3292560"/>
          </a:xfrm>
          <a:prstGeom prst="rect">
            <a:avLst/>
          </a:prstGeom>
          <a:ln>
            <a:noFill/>
          </a:ln>
        </p:spPr>
      </p:pic>
      <p:pic>
        <p:nvPicPr>
          <p:cNvPr id="414" name="Picture 10" descr=""/>
          <p:cNvPicPr/>
          <p:nvPr/>
        </p:nvPicPr>
        <p:blipFill>
          <a:blip r:embed="rId2"/>
          <a:stretch/>
        </p:blipFill>
        <p:spPr>
          <a:xfrm>
            <a:off x="6840360" y="5134320"/>
            <a:ext cx="2260080" cy="7236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15" name="Picture 11" descr=""/>
          <p:cNvPicPr/>
          <p:nvPr/>
        </p:nvPicPr>
        <p:blipFill>
          <a:blip r:embed="rId3"/>
          <a:stretch/>
        </p:blipFill>
        <p:spPr>
          <a:xfrm>
            <a:off x="343440" y="1610640"/>
            <a:ext cx="5187600" cy="4080240"/>
          </a:xfrm>
          <a:prstGeom prst="rect">
            <a:avLst/>
          </a:prstGeom>
          <a:ln>
            <a:noFill/>
          </a:ln>
        </p:spPr>
      </p:pic>
      <p:pic>
        <p:nvPicPr>
          <p:cNvPr id="416" name="Picture 12" descr=""/>
          <p:cNvPicPr/>
          <p:nvPr/>
        </p:nvPicPr>
        <p:blipFill>
          <a:blip r:embed="rId4"/>
          <a:stretch/>
        </p:blipFill>
        <p:spPr>
          <a:xfrm>
            <a:off x="1780200" y="5760360"/>
            <a:ext cx="2933280" cy="79992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timing>
    <p:tnLst>
      <p:par>
        <p:cTn id="84" dur="indefinite" restart="never" nodeType="tmRoot">
          <p:childTnLst>
            <p:seq>
              <p:cTn id="85" dur="indefinite" nodeType="mainSeq">
                <p:childTnLst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TextShape 1"/>
          <p:cNvSpPr txBox="1"/>
          <p:nvPr/>
        </p:nvSpPr>
        <p:spPr>
          <a:xfrm>
            <a:off x="838080" y="200160"/>
            <a:ext cx="10515240" cy="44388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ctr"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Envoyer un pointer dans un fonction en C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418" name="Picture 2" descr=""/>
          <p:cNvPicPr/>
          <p:nvPr/>
        </p:nvPicPr>
        <p:blipFill>
          <a:blip r:embed="rId1"/>
          <a:stretch/>
        </p:blipFill>
        <p:spPr>
          <a:xfrm>
            <a:off x="351720" y="1514520"/>
            <a:ext cx="5194080" cy="4825800"/>
          </a:xfrm>
          <a:prstGeom prst="rect">
            <a:avLst/>
          </a:prstGeom>
          <a:ln>
            <a:noFill/>
          </a:ln>
        </p:spPr>
      </p:pic>
      <p:pic>
        <p:nvPicPr>
          <p:cNvPr id="419" name="Picture 6" descr=""/>
          <p:cNvPicPr/>
          <p:nvPr/>
        </p:nvPicPr>
        <p:blipFill>
          <a:blip r:embed="rId2"/>
          <a:stretch/>
        </p:blipFill>
        <p:spPr>
          <a:xfrm>
            <a:off x="6266520" y="1152000"/>
            <a:ext cx="5465160" cy="5406480"/>
          </a:xfrm>
          <a:prstGeom prst="rect">
            <a:avLst/>
          </a:prstGeom>
          <a:ln>
            <a:noFill/>
          </a:ln>
        </p:spPr>
      </p:pic>
      <p:sp>
        <p:nvSpPr>
          <p:cNvPr id="420" name="CustomShape 2"/>
          <p:cNvSpPr/>
          <p:nvPr/>
        </p:nvSpPr>
        <p:spPr>
          <a:xfrm>
            <a:off x="674640" y="933840"/>
            <a:ext cx="454860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Passer pointer dans un fonction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421" name="CustomShape 3"/>
          <p:cNvSpPr/>
          <p:nvPr/>
        </p:nvSpPr>
        <p:spPr>
          <a:xfrm>
            <a:off x="5868720" y="768240"/>
            <a:ext cx="632304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Passer pointer de tableaux  dans un fonction</a:t>
            </a:r>
            <a:endParaRPr b="0" lang="en-US" sz="2400" spc="-1" strike="noStrike">
              <a:latin typeface="Arial"/>
            </a:endParaRPr>
          </a:p>
        </p:txBody>
      </p:sp>
    </p:spTree>
  </p:cSld>
  <p:timing>
    <p:tnLst>
      <p:par>
        <p:cTn id="94" dur="indefinite" restart="never" nodeType="tmRoot">
          <p:childTnLst>
            <p:seq>
              <p:cTn id="95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55" name="Content Placeholder 4" descr=""/>
          <p:cNvPicPr/>
          <p:nvPr/>
        </p:nvPicPr>
        <p:blipFill>
          <a:blip r:embed="rId1"/>
          <a:stretch/>
        </p:blipFill>
        <p:spPr>
          <a:xfrm>
            <a:off x="322560" y="206640"/>
            <a:ext cx="5643360" cy="4059000"/>
          </a:xfrm>
          <a:prstGeom prst="rect">
            <a:avLst/>
          </a:prstGeom>
          <a:ln>
            <a:noFill/>
          </a:ln>
        </p:spPr>
      </p:pic>
      <p:pic>
        <p:nvPicPr>
          <p:cNvPr id="256" name="Picture 2" descr=""/>
          <p:cNvPicPr/>
          <p:nvPr/>
        </p:nvPicPr>
        <p:blipFill>
          <a:blip r:embed="rId2"/>
          <a:stretch/>
        </p:blipFill>
        <p:spPr>
          <a:xfrm>
            <a:off x="5457240" y="1979280"/>
            <a:ext cx="6405480" cy="45734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TextShape 1"/>
          <p:cNvSpPr txBox="1"/>
          <p:nvPr/>
        </p:nvSpPr>
        <p:spPr>
          <a:xfrm>
            <a:off x="838080" y="155160"/>
            <a:ext cx="10515240" cy="47412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ctr"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p</a:t>
            </a: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oi</a:t>
            </a: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n</a:t>
            </a: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t</a:t>
            </a: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e</a:t>
            </a: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r </a:t>
            </a: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d</a:t>
            </a: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e </a:t>
            </a: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p</a:t>
            </a: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oi</a:t>
            </a: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n</a:t>
            </a: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t</a:t>
            </a: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e</a:t>
            </a: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r 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423" name="Picture 2" descr=""/>
          <p:cNvPicPr/>
          <p:nvPr/>
        </p:nvPicPr>
        <p:blipFill>
          <a:blip r:embed="rId1"/>
          <a:stretch/>
        </p:blipFill>
        <p:spPr>
          <a:xfrm>
            <a:off x="3142800" y="959400"/>
            <a:ext cx="5473440" cy="1041120"/>
          </a:xfrm>
          <a:prstGeom prst="rect">
            <a:avLst/>
          </a:prstGeom>
          <a:ln>
            <a:noFill/>
          </a:ln>
        </p:spPr>
      </p:pic>
      <p:pic>
        <p:nvPicPr>
          <p:cNvPr id="424" name="Picture 5" descr=""/>
          <p:cNvPicPr/>
          <p:nvPr/>
        </p:nvPicPr>
        <p:blipFill>
          <a:blip r:embed="rId2"/>
          <a:stretch/>
        </p:blipFill>
        <p:spPr>
          <a:xfrm>
            <a:off x="349200" y="2106360"/>
            <a:ext cx="5974920" cy="3963960"/>
          </a:xfrm>
          <a:prstGeom prst="rect">
            <a:avLst/>
          </a:prstGeom>
          <a:ln>
            <a:noFill/>
          </a:ln>
        </p:spPr>
      </p:pic>
      <p:pic>
        <p:nvPicPr>
          <p:cNvPr id="425" name="Picture 6" descr=""/>
          <p:cNvPicPr/>
          <p:nvPr/>
        </p:nvPicPr>
        <p:blipFill>
          <a:blip r:embed="rId3"/>
          <a:stretch/>
        </p:blipFill>
        <p:spPr>
          <a:xfrm>
            <a:off x="6894360" y="2559240"/>
            <a:ext cx="3187440" cy="65988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timing>
    <p:tnLst>
      <p:par>
        <p:cTn id="96" dur="indefinite" restart="never" nodeType="tmRoot">
          <p:childTnLst>
            <p:seq>
              <p:cTn id="97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TextShape 1"/>
          <p:cNvSpPr txBox="1"/>
          <p:nvPr/>
        </p:nvSpPr>
        <p:spPr>
          <a:xfrm>
            <a:off x="838080" y="155160"/>
            <a:ext cx="10515240" cy="41400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ctr"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Structures en C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27" name="CustomShape 2"/>
          <p:cNvSpPr/>
          <p:nvPr/>
        </p:nvSpPr>
        <p:spPr>
          <a:xfrm>
            <a:off x="344880" y="290520"/>
            <a:ext cx="43916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7030a0"/>
                </a:solidFill>
                <a:latin typeface="Calibri"/>
              </a:rPr>
              <a:t>Accéder le Structures 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28" name="CustomShape 3"/>
          <p:cNvSpPr/>
          <p:nvPr/>
        </p:nvSpPr>
        <p:spPr>
          <a:xfrm>
            <a:off x="7602840" y="374040"/>
            <a:ext cx="44841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7030a0"/>
                </a:solidFill>
                <a:latin typeface="Calibri"/>
              </a:rPr>
              <a:t>Structures comme les argument de fonctions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429" name="Picture 2" descr=""/>
          <p:cNvPicPr/>
          <p:nvPr/>
        </p:nvPicPr>
        <p:blipFill>
          <a:blip r:embed="rId1"/>
          <a:stretch/>
        </p:blipFill>
        <p:spPr>
          <a:xfrm>
            <a:off x="344880" y="659880"/>
            <a:ext cx="4620960" cy="5908680"/>
          </a:xfrm>
          <a:prstGeom prst="rect">
            <a:avLst/>
          </a:prstGeom>
          <a:ln>
            <a:noFill/>
          </a:ln>
        </p:spPr>
      </p:pic>
      <p:pic>
        <p:nvPicPr>
          <p:cNvPr id="430" name="Picture 4" descr=""/>
          <p:cNvPicPr/>
          <p:nvPr/>
        </p:nvPicPr>
        <p:blipFill>
          <a:blip r:embed="rId2"/>
          <a:stretch/>
        </p:blipFill>
        <p:spPr>
          <a:xfrm>
            <a:off x="8011440" y="635400"/>
            <a:ext cx="4047120" cy="5845680"/>
          </a:xfrm>
          <a:prstGeom prst="rect">
            <a:avLst/>
          </a:prstGeom>
          <a:ln>
            <a:noFill/>
          </a:ln>
        </p:spPr>
      </p:pic>
      <p:pic>
        <p:nvPicPr>
          <p:cNvPr id="431" name="Picture 9" descr=""/>
          <p:cNvPicPr/>
          <p:nvPr/>
        </p:nvPicPr>
        <p:blipFill>
          <a:blip r:embed="rId3"/>
          <a:stretch/>
        </p:blipFill>
        <p:spPr>
          <a:xfrm>
            <a:off x="4485240" y="5221800"/>
            <a:ext cx="3454200" cy="1079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8" dur="indefinite" restart="never" nodeType="tmRoot">
          <p:childTnLst>
            <p:seq>
              <p:cTn id="99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TextShape 1"/>
          <p:cNvSpPr txBox="1"/>
          <p:nvPr/>
        </p:nvSpPr>
        <p:spPr>
          <a:xfrm>
            <a:off x="838080" y="260280"/>
            <a:ext cx="10515240" cy="41400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ctr"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Structures en C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33" name="CustomShape 2"/>
          <p:cNvSpPr/>
          <p:nvPr/>
        </p:nvSpPr>
        <p:spPr>
          <a:xfrm>
            <a:off x="464760" y="491040"/>
            <a:ext cx="43916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7030a0"/>
                </a:solidFill>
                <a:latin typeface="Calibri"/>
              </a:rPr>
              <a:t>Pointers de Structure 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434" name="Picture 1" descr=""/>
          <p:cNvPicPr/>
          <p:nvPr/>
        </p:nvPicPr>
        <p:blipFill>
          <a:blip r:embed="rId1"/>
          <a:stretch/>
        </p:blipFill>
        <p:spPr>
          <a:xfrm>
            <a:off x="464760" y="912600"/>
            <a:ext cx="3863520" cy="5590800"/>
          </a:xfrm>
          <a:prstGeom prst="rect">
            <a:avLst/>
          </a:prstGeom>
          <a:ln>
            <a:noFill/>
          </a:ln>
        </p:spPr>
      </p:pic>
      <p:pic>
        <p:nvPicPr>
          <p:cNvPr id="435" name="Picture 2" descr=""/>
          <p:cNvPicPr/>
          <p:nvPr/>
        </p:nvPicPr>
        <p:blipFill>
          <a:blip r:embed="rId2"/>
          <a:stretch/>
        </p:blipFill>
        <p:spPr>
          <a:xfrm>
            <a:off x="4668480" y="4953960"/>
            <a:ext cx="3441240" cy="11170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00" dur="indefinite" restart="never" nodeType="tmRoot">
          <p:childTnLst>
            <p:seq>
              <p:cTn id="101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TextShape 1"/>
          <p:cNvSpPr txBox="1"/>
          <p:nvPr/>
        </p:nvSpPr>
        <p:spPr>
          <a:xfrm>
            <a:off x="1508040" y="301320"/>
            <a:ext cx="10515240" cy="93852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Première Programme en C++  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graphicFrame>
        <p:nvGraphicFramePr>
          <p:cNvPr id="258" name="Table 2"/>
          <p:cNvGraphicFramePr/>
          <p:nvPr/>
        </p:nvGraphicFramePr>
        <p:xfrm>
          <a:off x="5788080" y="2203560"/>
          <a:ext cx="6070320" cy="4114440"/>
        </p:xfrm>
        <a:graphic>
          <a:graphicData uri="http://schemas.openxmlformats.org/drawingml/2006/table">
            <a:tbl>
              <a:tblPr/>
              <a:tblGrid>
                <a:gridCol w="1008000"/>
                <a:gridCol w="1942920"/>
                <a:gridCol w="1728720"/>
                <a:gridCol w="1390680"/>
              </a:tblGrid>
              <a:tr h="801720">
                <a:tc>
                  <a:txBody>
                    <a:bodyPr anchor="ctr"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solidFill>
                            <a:srgbClr val="7030a0"/>
                          </a:solidFill>
                          <a:latin typeface="Arial"/>
                        </a:rPr>
                        <a:t>Type</a:t>
                      </a:r>
                      <a:endParaRPr b="0" lang="en-US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2808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2808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anchor="ctr"/>
                    <a:p>
                      <a:pPr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b="1" lang="en-US" sz="1800" spc="-1" strike="noStrike">
                          <a:solidFill>
                            <a:srgbClr val="7030a0"/>
                          </a:solidFill>
                          <a:latin typeface="Arial"/>
                        </a:rPr>
                        <a:t>Signification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2808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b="1" lang="en-US" sz="1800" spc="-1" strike="noStrike">
                          <a:solidFill>
                            <a:srgbClr val="7030a0"/>
                          </a:solidFill>
                          <a:latin typeface="Arial"/>
                        </a:rPr>
                        <a:t>Codage en mémoire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2808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anchor="ctr"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solidFill>
                            <a:srgbClr val="7030a0"/>
                          </a:solidFill>
                          <a:latin typeface="Arial"/>
                        </a:rPr>
                        <a:t>Peut être</a:t>
                      </a:r>
                      <a:endParaRPr b="0" lang="en-US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28080">
                      <a:solidFill>
                        <a:srgbClr val="000000"/>
                      </a:solidFill>
                    </a:lnR>
                    <a:lnT w="2808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803160">
                <a:tc>
                  <a:txBody>
                    <a:bodyPr anchor="ctr"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solidFill>
                            <a:srgbClr val="00ff00"/>
                          </a:solidFill>
                          <a:latin typeface="Arial"/>
                        </a:rPr>
                        <a:t>char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2808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anchor="ctr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Caractère unique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anchor="ctr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1 octet</a:t>
                      </a:r>
                      <a:endParaRPr b="0" lang="en-US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anchor="ctr"/>
                    <a:p>
                      <a:pPr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signed,</a:t>
                      </a:r>
                      <a:endParaRPr b="0" lang="en-US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unsigned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2808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905400">
                <a:tc>
                  <a:txBody>
                    <a:bodyPr anchor="ctr"/>
                    <a:p>
                      <a:pPr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b="1" lang="en-US" sz="1800" spc="-1" strike="noStrike">
                          <a:solidFill>
                            <a:srgbClr val="00ff00"/>
                          </a:solidFill>
                          <a:latin typeface="Arial"/>
                        </a:rPr>
                        <a:t>int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2808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anchor="ctr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Nombre entier 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anchor="ctr"/>
                    <a:p>
                      <a:pPr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2 ou 4 octets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anchor="ctr"/>
                    <a:p>
                      <a:pPr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Short, long, signed,</a:t>
                      </a:r>
                      <a:endParaRPr b="0" lang="en-US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unsigned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2808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803160">
                <a:tc>
                  <a:txBody>
                    <a:bodyPr anchor="ctr"/>
                    <a:p>
                      <a:pPr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b="1" lang="en-US" sz="1800" spc="-1" strike="noStrike">
                          <a:solidFill>
                            <a:srgbClr val="00ff00"/>
                          </a:solidFill>
                          <a:latin typeface="Arial"/>
                        </a:rPr>
                        <a:t>float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2808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anchor="ctr"/>
                    <a:p>
                      <a:pPr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Nombre réel </a:t>
                      </a:r>
                      <a:endParaRPr b="0" lang="en-US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simple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anchor="ctr"/>
                    <a:p>
                      <a:pPr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4 octets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2808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801000">
                <a:tc>
                  <a:txBody>
                    <a:bodyPr anchor="ctr"/>
                    <a:p>
                      <a:pPr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b="1" lang="en-US" sz="1800" spc="-1" strike="noStrike">
                          <a:solidFill>
                            <a:srgbClr val="00ff00"/>
                          </a:solidFill>
                          <a:latin typeface="Arial"/>
                        </a:rPr>
                        <a:t>double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2808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280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anchor="ctr"/>
                    <a:p>
                      <a:pPr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Nombre réel </a:t>
                      </a:r>
                      <a:endParaRPr b="0" lang="en-US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double précision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280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anchor="ctr"/>
                    <a:p>
                      <a:pPr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8 octets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280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anchor="ctr"/>
                    <a:p>
                      <a:pPr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long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2808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28080"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259" name="CustomShape 3"/>
          <p:cNvSpPr/>
          <p:nvPr/>
        </p:nvSpPr>
        <p:spPr>
          <a:xfrm>
            <a:off x="7101360" y="1096920"/>
            <a:ext cx="3323880" cy="731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/>
          </a:bodyPr>
          <a:p>
            <a:pPr algn="ctr">
              <a:lnSpc>
                <a:spcPct val="90000"/>
              </a:lnSpc>
            </a:pPr>
            <a:r>
              <a:rPr b="0" lang="en-US" sz="3600" spc="-1" strike="noStrike">
                <a:solidFill>
                  <a:srgbClr val="00ff00"/>
                </a:solidFill>
                <a:latin typeface="Calibri Light"/>
              </a:rPr>
              <a:t>Types de base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260" name="CustomShape 4"/>
          <p:cNvSpPr/>
          <p:nvPr/>
        </p:nvSpPr>
        <p:spPr>
          <a:xfrm>
            <a:off x="5767200" y="1670760"/>
            <a:ext cx="6288120" cy="39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7030a0"/>
                </a:solidFill>
                <a:latin typeface="Calibri"/>
                <a:ea typeface="Times New Roman"/>
              </a:rPr>
              <a:t>4 types de base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Times New Roman"/>
              </a:rPr>
              <a:t>, les autres types seront dérivés de ceux-ci.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261" name="Picture 3" descr=""/>
          <p:cNvPicPr/>
          <p:nvPr/>
        </p:nvPicPr>
        <p:blipFill>
          <a:blip r:embed="rId1"/>
          <a:stretch/>
        </p:blipFill>
        <p:spPr>
          <a:xfrm>
            <a:off x="376920" y="1096920"/>
            <a:ext cx="4254120" cy="2064240"/>
          </a:xfrm>
          <a:prstGeom prst="rect">
            <a:avLst/>
          </a:prstGeom>
          <a:ln>
            <a:noFill/>
          </a:ln>
        </p:spPr>
      </p:pic>
      <p:pic>
        <p:nvPicPr>
          <p:cNvPr id="262" name="Picture 7" descr=""/>
          <p:cNvPicPr/>
          <p:nvPr/>
        </p:nvPicPr>
        <p:blipFill>
          <a:blip r:embed="rId2"/>
          <a:stretch/>
        </p:blipFill>
        <p:spPr>
          <a:xfrm>
            <a:off x="376920" y="3213720"/>
            <a:ext cx="4717080" cy="2241000"/>
          </a:xfrm>
          <a:prstGeom prst="rect">
            <a:avLst/>
          </a:prstGeom>
          <a:ln>
            <a:noFill/>
          </a:ln>
        </p:spPr>
      </p:pic>
      <p:pic>
        <p:nvPicPr>
          <p:cNvPr id="263" name="Picture 8" descr=""/>
          <p:cNvPicPr/>
          <p:nvPr/>
        </p:nvPicPr>
        <p:blipFill>
          <a:blip r:embed="rId3"/>
          <a:stretch/>
        </p:blipFill>
        <p:spPr>
          <a:xfrm>
            <a:off x="1933200" y="5552280"/>
            <a:ext cx="2184120" cy="11808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TextShape 1"/>
          <p:cNvSpPr txBox="1"/>
          <p:nvPr/>
        </p:nvSpPr>
        <p:spPr>
          <a:xfrm>
            <a:off x="718200" y="215280"/>
            <a:ext cx="10515240" cy="59400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ctr"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Préprocesseur 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65" name="TextShape 2"/>
          <p:cNvSpPr txBox="1"/>
          <p:nvPr/>
        </p:nvSpPr>
        <p:spPr>
          <a:xfrm>
            <a:off x="838080" y="809640"/>
            <a:ext cx="10515240" cy="536724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Le préprocesseur effectue un prétraitement du programme source avant qu’il soit compilé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Ce préprocesseur exécute des instructions particulières appelées </a:t>
            </a:r>
            <a:r>
              <a:rPr b="1" lang="en-US" sz="2800" spc="-1" strike="noStrike">
                <a:solidFill>
                  <a:srgbClr val="7030a0"/>
                </a:solidFill>
                <a:latin typeface="Calibri"/>
              </a:rPr>
              <a:t>directives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Times New Roman"/>
              </a:rPr>
              <a:t>Ces directives sont identifiées par le caractère</a:t>
            </a:r>
            <a:r>
              <a:rPr b="1" lang="en-US" sz="2800" spc="-1" strike="noStrike">
                <a:solidFill>
                  <a:srgbClr val="000000"/>
                </a:solidFill>
                <a:latin typeface="Calibri"/>
                <a:ea typeface="Times New Roman"/>
              </a:rPr>
              <a:t> </a:t>
            </a:r>
            <a:r>
              <a:rPr b="1" lang="en-US" sz="2800" spc="-1" strike="noStrike">
                <a:solidFill>
                  <a:srgbClr val="7030a0"/>
                </a:solidFill>
                <a:latin typeface="Calibri"/>
                <a:ea typeface="Times New Roman"/>
              </a:rPr>
              <a:t>#</a:t>
            </a:r>
            <a:r>
              <a:rPr b="0" lang="en-US" sz="2800" spc="-1" strike="noStrike">
                <a:solidFill>
                  <a:srgbClr val="ffff00"/>
                </a:solidFill>
                <a:latin typeface="Calibri"/>
                <a:ea typeface="Times New Roman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Times New Roman"/>
              </a:rPr>
              <a:t>en tête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en-US" sz="2800" spc="-1" strike="noStrike">
                <a:solidFill>
                  <a:srgbClr val="000000"/>
                </a:solidFill>
                <a:latin typeface="Calibri"/>
                <a:ea typeface="Times New Roman"/>
              </a:rPr>
              <a:t>Inclusion de fichiers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en-US" sz="2800" spc="-1" strike="noStrike">
                <a:solidFill>
                  <a:srgbClr val="000000"/>
                </a:solidFill>
                <a:latin typeface="Calibri"/>
                <a:ea typeface="Times New Roman"/>
              </a:rPr>
              <a:t>	</a:t>
            </a:r>
            <a:r>
              <a:rPr b="1" lang="en-US" sz="2800" spc="-1" strike="noStrike">
                <a:solidFill>
                  <a:srgbClr val="000000"/>
                </a:solidFill>
                <a:latin typeface="Calibri"/>
                <a:ea typeface="Times New Roman"/>
              </a:rPr>
              <a:t>	</a:t>
            </a:r>
            <a:r>
              <a:rPr b="1" lang="en-US" sz="2800" spc="-1" strike="noStrike">
                <a:solidFill>
                  <a:srgbClr val="000000"/>
                </a:solidFill>
                <a:latin typeface="Calibri"/>
                <a:ea typeface="Times New Roman"/>
              </a:rPr>
              <a:t>	</a:t>
            </a:r>
            <a:r>
              <a:rPr b="1" lang="en-US" sz="2800" spc="-1" strike="noStrike">
                <a:solidFill>
                  <a:srgbClr val="7030a0"/>
                </a:solidFill>
                <a:latin typeface="Calibri"/>
                <a:ea typeface="Times New Roman"/>
              </a:rPr>
              <a:t>#include </a:t>
            </a:r>
            <a:r>
              <a:rPr b="1" lang="en-US" sz="2800" spc="-1" strike="noStrike">
                <a:solidFill>
                  <a:srgbClr val="00ff00"/>
                </a:solidFill>
                <a:latin typeface="Calibri"/>
                <a:ea typeface="Times New Roman"/>
              </a:rPr>
              <a:t>&lt;</a:t>
            </a:r>
            <a:r>
              <a:rPr b="1" lang="en-US" sz="2800" spc="-1" strike="noStrike">
                <a:solidFill>
                  <a:srgbClr val="000000"/>
                </a:solidFill>
                <a:latin typeface="Calibri"/>
                <a:ea typeface="Times New Roman"/>
              </a:rPr>
              <a:t>nom-de-fichier</a:t>
            </a:r>
            <a:r>
              <a:rPr b="1" lang="en-US" sz="2800" spc="-1" strike="noStrike">
                <a:solidFill>
                  <a:srgbClr val="00ff00"/>
                </a:solidFill>
                <a:latin typeface="Calibri"/>
                <a:ea typeface="Times New Roman"/>
              </a:rPr>
              <a:t>&gt;</a:t>
            </a:r>
            <a:r>
              <a:rPr b="1" lang="en-US" sz="2800" spc="-1" strike="noStrike">
                <a:solidFill>
                  <a:srgbClr val="000000"/>
                </a:solidFill>
                <a:latin typeface="Calibri"/>
                <a:ea typeface="Times New Roman"/>
              </a:rPr>
              <a:t>         </a:t>
            </a:r>
            <a:r>
              <a:rPr b="1" lang="en-US" sz="2000" spc="-1" strike="noStrike">
                <a:solidFill>
                  <a:srgbClr val="7030a0"/>
                </a:solidFill>
                <a:latin typeface="Calibri"/>
                <a:ea typeface="Times New Roman"/>
              </a:rPr>
              <a:t>/* répertoire  standard */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en-US" sz="2800" spc="-1" strike="noStrike">
                <a:solidFill>
                  <a:srgbClr val="000000"/>
                </a:solidFill>
                <a:latin typeface="Calibri"/>
                <a:ea typeface="Times New Roman"/>
              </a:rPr>
              <a:t>	</a:t>
            </a:r>
            <a:r>
              <a:rPr b="1" lang="en-US" sz="2800" spc="-1" strike="noStrike">
                <a:solidFill>
                  <a:srgbClr val="000000"/>
                </a:solidFill>
                <a:latin typeface="Calibri"/>
                <a:ea typeface="Times New Roman"/>
              </a:rPr>
              <a:t>	</a:t>
            </a:r>
            <a:r>
              <a:rPr b="1" lang="en-US" sz="2800" spc="-1" strike="noStrike">
                <a:solidFill>
                  <a:srgbClr val="000000"/>
                </a:solidFill>
                <a:latin typeface="Calibri"/>
                <a:ea typeface="Times New Roman"/>
              </a:rPr>
              <a:t>	</a:t>
            </a:r>
            <a:r>
              <a:rPr b="1" lang="en-US" sz="2800" spc="-1" strike="noStrike">
                <a:solidFill>
                  <a:srgbClr val="7030a0"/>
                </a:solidFill>
                <a:latin typeface="Calibri"/>
                <a:ea typeface="Times New Roman"/>
              </a:rPr>
              <a:t>#include </a:t>
            </a:r>
            <a:r>
              <a:rPr b="1" lang="en-US" sz="2800" spc="-1" strike="noStrike">
                <a:solidFill>
                  <a:srgbClr val="00ff00"/>
                </a:solidFill>
                <a:latin typeface="Calibri"/>
                <a:ea typeface="Times New Roman"/>
              </a:rPr>
              <a:t>"</a:t>
            </a:r>
            <a:r>
              <a:rPr b="1" lang="en-US" sz="2800" spc="-1" strike="noStrike">
                <a:solidFill>
                  <a:srgbClr val="000000"/>
                </a:solidFill>
                <a:latin typeface="Calibri"/>
                <a:ea typeface="Times New Roman"/>
              </a:rPr>
              <a:t>nom-de-fichier</a:t>
            </a:r>
            <a:r>
              <a:rPr b="1" lang="en-US" sz="2800" spc="-1" strike="noStrike">
                <a:solidFill>
                  <a:srgbClr val="00ff00"/>
                </a:solidFill>
                <a:latin typeface="Calibri"/>
                <a:ea typeface="Times New Roman"/>
              </a:rPr>
              <a:t>"</a:t>
            </a:r>
            <a:r>
              <a:rPr b="1" lang="en-US" sz="2800" spc="-1" strike="noStrike">
                <a:solidFill>
                  <a:srgbClr val="000000"/>
                </a:solidFill>
                <a:latin typeface="Calibri"/>
                <a:ea typeface="Times New Roman"/>
              </a:rPr>
              <a:t>        </a:t>
            </a:r>
            <a:r>
              <a:rPr b="1" lang="en-US" sz="2800" spc="-1" strike="noStrike">
                <a:solidFill>
                  <a:srgbClr val="7030a0"/>
                </a:solidFill>
                <a:latin typeface="Calibri"/>
                <a:ea typeface="Times New Roman"/>
              </a:rPr>
              <a:t> </a:t>
            </a:r>
            <a:r>
              <a:rPr b="1" lang="en-US" sz="2000" spc="-1" strike="noStrike">
                <a:solidFill>
                  <a:srgbClr val="7030a0"/>
                </a:solidFill>
                <a:latin typeface="Calibri"/>
                <a:ea typeface="Times New Roman"/>
              </a:rPr>
              <a:t>/* répertoire  courant */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Times New Roman"/>
              </a:rPr>
              <a:t> 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Times New Roman"/>
              </a:rPr>
              <a:t> 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Times New Roman"/>
              </a:rPr>
              <a:t>       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Times New Roman"/>
              </a:rPr>
              <a:t>La gestion des fichiers (</a:t>
            </a:r>
            <a:r>
              <a:rPr b="1" lang="en-US" sz="2800" spc="-1" strike="noStrike">
                <a:solidFill>
                  <a:srgbClr val="7030a0"/>
                </a:solidFill>
                <a:latin typeface="Calibri"/>
                <a:ea typeface="Times New Roman"/>
              </a:rPr>
              <a:t>iostream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Times New Roman"/>
              </a:rPr>
              <a:t>) 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Times New Roman"/>
              </a:rPr>
              <a:t>	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Times New Roman"/>
              </a:rPr>
              <a:t>	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Times New Roman"/>
              </a:rPr>
              <a:t>/* Entrees-sorties standard */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Times New Roman"/>
              </a:rPr>
              <a:t>     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Times New Roman"/>
              </a:rPr>
              <a:t>Les fonctions mathématiques (</a:t>
            </a:r>
            <a:r>
              <a:rPr b="1" lang="en-US" sz="2800" spc="-1" strike="noStrike">
                <a:solidFill>
                  <a:srgbClr val="7030a0"/>
                </a:solidFill>
                <a:latin typeface="Calibri"/>
                <a:ea typeface="Times New Roman"/>
              </a:rPr>
              <a:t>fstream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Times New Roman"/>
              </a:rPr>
              <a:t>)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4500" spc="-1" strike="noStrike">
                <a:solidFill>
                  <a:srgbClr val="00b050"/>
                </a:solidFill>
                <a:latin typeface="Calibri"/>
                <a:ea typeface="Times New Roman"/>
              </a:rPr>
              <a:t>Et aussi on peut tojours ajouter tout le fichier de C en C++</a:t>
            </a:r>
            <a:endParaRPr b="0" lang="en-US" sz="45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45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Times New Roman"/>
              </a:rPr>
              <a:t>     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Times New Roman"/>
              </a:rPr>
              <a:t>Taille des type entiers (</a:t>
            </a:r>
            <a:r>
              <a:rPr b="1" lang="en-US" sz="2800" spc="-1" strike="noStrike">
                <a:solidFill>
                  <a:srgbClr val="7030a0"/>
                </a:solidFill>
                <a:latin typeface="Calibri"/>
                <a:ea typeface="Times New Roman"/>
              </a:rPr>
              <a:t>limits.h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Times New Roman"/>
              </a:rPr>
              <a:t>)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Times New Roman"/>
              </a:rPr>
              <a:t>     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Times New Roman"/>
              </a:rPr>
              <a:t>Limites des type réels (</a:t>
            </a:r>
            <a:r>
              <a:rPr b="1" lang="en-US" sz="2800" spc="-1" strike="noStrike">
                <a:solidFill>
                  <a:srgbClr val="7030a0"/>
                </a:solidFill>
                <a:latin typeface="Calibri"/>
                <a:ea typeface="Times New Roman"/>
              </a:rPr>
              <a:t>float.h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Times New Roman"/>
              </a:rPr>
              <a:t>)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Times New Roman"/>
              </a:rPr>
              <a:t>     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Times New Roman"/>
              </a:rPr>
              <a:t>Traitement de chaînes de caractères (</a:t>
            </a:r>
            <a:r>
              <a:rPr b="1" lang="en-US" sz="2800" spc="-1" strike="noStrike">
                <a:solidFill>
                  <a:srgbClr val="7030a0"/>
                </a:solidFill>
                <a:latin typeface="Calibri"/>
                <a:ea typeface="Times New Roman"/>
              </a:rPr>
              <a:t>string.h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Times New Roman"/>
              </a:rPr>
              <a:t>)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Times New Roman"/>
              </a:rPr>
              <a:t>     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Times New Roman"/>
              </a:rPr>
              <a:t>Le traitement de caractères (</a:t>
            </a:r>
            <a:r>
              <a:rPr b="1" lang="en-US" sz="2800" spc="-1" strike="noStrike">
                <a:solidFill>
                  <a:srgbClr val="7030a0"/>
                </a:solidFill>
                <a:latin typeface="Calibri"/>
                <a:ea typeface="Times New Roman"/>
              </a:rPr>
              <a:t>ctype.h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Times New Roman"/>
              </a:rPr>
              <a:t>)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Times New Roman"/>
              </a:rPr>
              <a:t>     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Times New Roman"/>
              </a:rPr>
              <a:t>Utilitaires généraux (</a:t>
            </a:r>
            <a:r>
              <a:rPr b="1" lang="en-US" sz="2800" spc="-1" strike="noStrike">
                <a:solidFill>
                  <a:srgbClr val="7030a0"/>
                </a:solidFill>
                <a:latin typeface="Calibri"/>
                <a:ea typeface="Times New Roman"/>
              </a:rPr>
              <a:t>stdlib.h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Times New Roman"/>
              </a:rPr>
              <a:t>)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Times New Roman"/>
              </a:rPr>
              <a:t>     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Times New Roman"/>
              </a:rPr>
              <a:t>Date et heure (</a:t>
            </a:r>
            <a:r>
              <a:rPr b="1" lang="en-US" sz="2800" spc="-1" strike="noStrike">
                <a:solidFill>
                  <a:srgbClr val="7030a0"/>
                </a:solidFill>
                <a:latin typeface="Calibri"/>
                <a:ea typeface="Times New Roman"/>
              </a:rPr>
              <a:t>time.h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Times New Roman"/>
              </a:rPr>
              <a:t>)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TextShape 1"/>
          <p:cNvSpPr txBox="1"/>
          <p:nvPr/>
        </p:nvSpPr>
        <p:spPr>
          <a:xfrm>
            <a:off x="838080" y="290160"/>
            <a:ext cx="10515240" cy="5187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ctr"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Définir constant 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67" name="CustomShape 2"/>
          <p:cNvSpPr/>
          <p:nvPr/>
        </p:nvSpPr>
        <p:spPr>
          <a:xfrm>
            <a:off x="1059480" y="1178640"/>
            <a:ext cx="5036400" cy="57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Avec </a:t>
            </a:r>
            <a:r>
              <a:rPr b="1" lang="en-US" sz="3200" spc="-1" strike="noStrike">
                <a:solidFill>
                  <a:srgbClr val="7030a0"/>
                </a:solidFill>
                <a:latin typeface="Calibri"/>
              </a:rPr>
              <a:t># define </a:t>
            </a: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preprocesseur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68" name="CustomShape 3"/>
          <p:cNvSpPr/>
          <p:nvPr/>
        </p:nvSpPr>
        <p:spPr>
          <a:xfrm>
            <a:off x="7229520" y="1147320"/>
            <a:ext cx="410796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latin typeface="Calibri"/>
              </a:rPr>
              <a:t>Avec </a:t>
            </a:r>
            <a:r>
              <a:rPr b="1" lang="en-US" sz="3600" spc="-1" strike="noStrike">
                <a:solidFill>
                  <a:srgbClr val="7030a0"/>
                </a:solidFill>
                <a:latin typeface="Calibri"/>
              </a:rPr>
              <a:t>const </a:t>
            </a:r>
            <a:r>
              <a:rPr b="0" lang="en-US" sz="3600" spc="-1" strike="noStrike">
                <a:solidFill>
                  <a:srgbClr val="000000"/>
                </a:solidFill>
                <a:latin typeface="Calibri"/>
              </a:rPr>
              <a:t>motsclé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269" name="Content Placeholder 3" descr=""/>
          <p:cNvPicPr/>
          <p:nvPr/>
        </p:nvPicPr>
        <p:blipFill>
          <a:blip r:embed="rId1"/>
          <a:stretch/>
        </p:blipFill>
        <p:spPr>
          <a:xfrm>
            <a:off x="591480" y="1793880"/>
            <a:ext cx="5296680" cy="36324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70" name="Picture 4" descr=""/>
          <p:cNvPicPr/>
          <p:nvPr/>
        </p:nvPicPr>
        <p:blipFill>
          <a:blip r:embed="rId2"/>
          <a:stretch/>
        </p:blipFill>
        <p:spPr>
          <a:xfrm>
            <a:off x="6320520" y="1793880"/>
            <a:ext cx="5371560" cy="366012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Picture 3" descr=""/>
          <p:cNvPicPr/>
          <p:nvPr/>
        </p:nvPicPr>
        <p:blipFill>
          <a:blip r:embed="rId1"/>
          <a:stretch/>
        </p:blipFill>
        <p:spPr>
          <a:xfrm>
            <a:off x="4427640" y="831960"/>
            <a:ext cx="4597200" cy="2400120"/>
          </a:xfrm>
          <a:prstGeom prst="rect">
            <a:avLst/>
          </a:prstGeom>
          <a:ln>
            <a:noFill/>
          </a:ln>
        </p:spPr>
      </p:pic>
      <p:pic>
        <p:nvPicPr>
          <p:cNvPr id="272" name="Picture 4" descr=""/>
          <p:cNvPicPr/>
          <p:nvPr/>
        </p:nvPicPr>
        <p:blipFill>
          <a:blip r:embed="rId2"/>
          <a:stretch/>
        </p:blipFill>
        <p:spPr>
          <a:xfrm>
            <a:off x="887760" y="3232080"/>
            <a:ext cx="4774680" cy="2781000"/>
          </a:xfrm>
          <a:prstGeom prst="rect">
            <a:avLst/>
          </a:prstGeom>
          <a:ln>
            <a:noFill/>
          </a:ln>
        </p:spPr>
      </p:pic>
      <p:pic>
        <p:nvPicPr>
          <p:cNvPr id="273" name="Picture 5" descr=""/>
          <p:cNvPicPr/>
          <p:nvPr/>
        </p:nvPicPr>
        <p:blipFill>
          <a:blip r:embed="rId3"/>
          <a:stretch/>
        </p:blipFill>
        <p:spPr>
          <a:xfrm>
            <a:off x="6612120" y="4033080"/>
            <a:ext cx="4825800" cy="23871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3" dur="indefinite" restart="never" nodeType="tmRoot">
          <p:childTnLst>
            <p:seq>
              <p:cTn id="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TextShape 1"/>
          <p:cNvSpPr txBox="1"/>
          <p:nvPr/>
        </p:nvSpPr>
        <p:spPr>
          <a:xfrm>
            <a:off x="838080" y="215280"/>
            <a:ext cx="10515240" cy="54900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ctr"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Class et Objet en C++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75" name="Content Placeholder 4" descr=""/>
          <p:cNvPicPr/>
          <p:nvPr/>
        </p:nvPicPr>
        <p:blipFill>
          <a:blip r:embed="rId1"/>
          <a:stretch/>
        </p:blipFill>
        <p:spPr>
          <a:xfrm>
            <a:off x="356400" y="1230480"/>
            <a:ext cx="4643640" cy="4350960"/>
          </a:xfrm>
          <a:prstGeom prst="rect">
            <a:avLst/>
          </a:prstGeom>
          <a:ln>
            <a:noFill/>
          </a:ln>
        </p:spPr>
      </p:pic>
      <p:pic>
        <p:nvPicPr>
          <p:cNvPr id="276" name="Picture 5" descr=""/>
          <p:cNvPicPr/>
          <p:nvPr/>
        </p:nvPicPr>
        <p:blipFill>
          <a:blip r:embed="rId2"/>
          <a:stretch/>
        </p:blipFill>
        <p:spPr>
          <a:xfrm>
            <a:off x="416160" y="5581800"/>
            <a:ext cx="3840480" cy="465840"/>
          </a:xfrm>
          <a:prstGeom prst="rect">
            <a:avLst/>
          </a:prstGeom>
          <a:ln>
            <a:noFill/>
          </a:ln>
        </p:spPr>
      </p:pic>
      <p:pic>
        <p:nvPicPr>
          <p:cNvPr id="277" name="Picture 6" descr=""/>
          <p:cNvPicPr/>
          <p:nvPr/>
        </p:nvPicPr>
        <p:blipFill>
          <a:blip r:embed="rId3"/>
          <a:stretch/>
        </p:blipFill>
        <p:spPr>
          <a:xfrm>
            <a:off x="6486480" y="1446120"/>
            <a:ext cx="3076920" cy="4706640"/>
          </a:xfrm>
          <a:prstGeom prst="rect">
            <a:avLst/>
          </a:prstGeom>
          <a:ln>
            <a:noFill/>
          </a:ln>
        </p:spPr>
      </p:pic>
      <p:sp>
        <p:nvSpPr>
          <p:cNvPr id="278" name="CustomShape 2"/>
          <p:cNvSpPr/>
          <p:nvPr/>
        </p:nvSpPr>
        <p:spPr>
          <a:xfrm>
            <a:off x="5128920" y="920520"/>
            <a:ext cx="57920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b050"/>
                </a:solidFill>
                <a:latin typeface="Calibri"/>
              </a:rPr>
              <a:t>Variables et Fonctions dans class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15" dur="indefinite" restart="never" nodeType="tmRoot">
          <p:childTnLst>
            <p:seq>
              <p:cTn id="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TextShape 1"/>
          <p:cNvSpPr txBox="1"/>
          <p:nvPr/>
        </p:nvSpPr>
        <p:spPr>
          <a:xfrm>
            <a:off x="838080" y="365040"/>
            <a:ext cx="10515240" cy="45900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ctr"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Héritage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80" name="Picture 3" descr=""/>
          <p:cNvPicPr/>
          <p:nvPr/>
        </p:nvPicPr>
        <p:blipFill>
          <a:blip r:embed="rId1"/>
          <a:stretch/>
        </p:blipFill>
        <p:spPr>
          <a:xfrm>
            <a:off x="187920" y="1516680"/>
            <a:ext cx="4931640" cy="5036400"/>
          </a:xfrm>
          <a:prstGeom prst="rect">
            <a:avLst/>
          </a:prstGeom>
          <a:ln>
            <a:noFill/>
          </a:ln>
        </p:spPr>
      </p:pic>
      <p:sp>
        <p:nvSpPr>
          <p:cNvPr id="281" name="CustomShape 2"/>
          <p:cNvSpPr/>
          <p:nvPr/>
        </p:nvSpPr>
        <p:spPr>
          <a:xfrm>
            <a:off x="795600" y="1057320"/>
            <a:ext cx="3326040" cy="45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/>
          </a:bodyPr>
          <a:p>
            <a:pPr algn="ctr"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Héritage Simple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82" name="CustomShape 3"/>
          <p:cNvSpPr/>
          <p:nvPr/>
        </p:nvSpPr>
        <p:spPr>
          <a:xfrm>
            <a:off x="5292360" y="1057320"/>
            <a:ext cx="3326040" cy="45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/>
          </a:bodyPr>
          <a:p>
            <a:pPr algn="ctr"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Héritage Multiple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283" name="Picture 6" descr=""/>
          <p:cNvPicPr/>
          <p:nvPr/>
        </p:nvPicPr>
        <p:blipFill>
          <a:blip r:embed="rId2"/>
          <a:stretch/>
        </p:blipFill>
        <p:spPr>
          <a:xfrm>
            <a:off x="5209920" y="1516680"/>
            <a:ext cx="3588120" cy="4962240"/>
          </a:xfrm>
          <a:prstGeom prst="rect">
            <a:avLst/>
          </a:prstGeom>
          <a:ln>
            <a:noFill/>
          </a:ln>
        </p:spPr>
      </p:pic>
      <p:pic>
        <p:nvPicPr>
          <p:cNvPr id="284" name="Picture 2" descr=""/>
          <p:cNvPicPr/>
          <p:nvPr/>
        </p:nvPicPr>
        <p:blipFill>
          <a:blip r:embed="rId3"/>
          <a:stretch/>
        </p:blipFill>
        <p:spPr>
          <a:xfrm rot="20364600">
            <a:off x="7421760" y="2267280"/>
            <a:ext cx="4487400" cy="12042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7" dur="indefinite" restart="never" nodeType="tmRoot">
          <p:childTnLst>
            <p:seq>
              <p:cTn id="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5725</TotalTime>
  <Application>LibreOffice/6.0.7.3$Linux_X86_64 LibreOffice_project/00m0$Build-3</Application>
  <Words>372</Words>
  <Paragraphs>148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2017-11-16T14:02:08Z</dcterms:created>
  <dc:creator>Microsoft Office User</dc:creator>
  <dc:description/>
  <dc:language>en-US</dc:language>
  <cp:lastModifiedBy/>
  <dcterms:modified xsi:type="dcterms:W3CDTF">2019-12-19T16:49:58Z</dcterms:modified>
  <cp:revision>81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15.0000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5</vt:i4>
  </property>
  <property fmtid="{D5CDD505-2E9C-101B-9397-08002B2CF9AE}" pid="8" name="PresentationFormat">
    <vt:lpwstr>Widescreen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26</vt:i4>
  </property>
</Properties>
</file>